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1" r:id="rId1"/>
  </p:sldMasterIdLst>
  <p:notesMasterIdLst>
    <p:notesMasterId r:id="rId30"/>
  </p:notesMasterIdLst>
  <p:sldIdLst>
    <p:sldId id="256" r:id="rId2"/>
    <p:sldId id="312" r:id="rId3"/>
    <p:sldId id="258" r:id="rId4"/>
    <p:sldId id="364" r:id="rId5"/>
    <p:sldId id="262" r:id="rId6"/>
    <p:sldId id="366" r:id="rId7"/>
    <p:sldId id="266" r:id="rId8"/>
    <p:sldId id="271" r:id="rId9"/>
    <p:sldId id="351" r:id="rId10"/>
    <p:sldId id="353" r:id="rId11"/>
    <p:sldId id="277" r:id="rId12"/>
    <p:sldId id="282" r:id="rId13"/>
    <p:sldId id="274" r:id="rId14"/>
    <p:sldId id="280" r:id="rId15"/>
    <p:sldId id="286" r:id="rId16"/>
    <p:sldId id="367" r:id="rId17"/>
    <p:sldId id="288" r:id="rId18"/>
    <p:sldId id="360" r:id="rId19"/>
    <p:sldId id="357" r:id="rId20"/>
    <p:sldId id="297" r:id="rId21"/>
    <p:sldId id="291" r:id="rId22"/>
    <p:sldId id="301" r:id="rId23"/>
    <p:sldId id="361" r:id="rId24"/>
    <p:sldId id="302" r:id="rId25"/>
    <p:sldId id="308" r:id="rId26"/>
    <p:sldId id="314" r:id="rId27"/>
    <p:sldId id="368" r:id="rId28"/>
    <p:sldId id="363" r:id="rId29"/>
  </p:sldIdLst>
  <p:sldSz cx="9144000" cy="5143500" type="screen16x9"/>
  <p:notesSz cx="6858000" cy="9144000"/>
  <p:embeddedFontLst>
    <p:embeddedFont>
      <p:font typeface="Bebas Neue" panose="020B0604020202020204" charset="0"/>
      <p:regular r:id="rId31"/>
    </p:embeddedFont>
    <p:embeddedFont>
      <p:font typeface="Calibri" panose="020F0502020204030204" pitchFamily="34" charset="0"/>
      <p:regular r:id="rId32"/>
      <p:bold r:id="rId33"/>
      <p:italic r:id="rId34"/>
      <p:boldItalic r:id="rId35"/>
    </p:embeddedFont>
    <p:embeddedFont>
      <p:font typeface="Roboto" panose="020B0604020202020204" charset="0"/>
      <p:regular r:id="rId36"/>
      <p:bold r:id="rId37"/>
      <p:italic r:id="rId38"/>
      <p:boldItalic r:id="rId3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340">
          <p15:clr>
            <a:srgbClr val="9AA0A6"/>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587D72C-5662-4A90-BEC9-81A3F9E9243A}" v="528" dt="2022-09-20T16:52:33.914"/>
    <p1510:client id="{9CF2BB95-2196-480A-B974-5661474EA3E4}" v="267" dt="2022-09-20T16:06:54.716"/>
  </p1510:revLst>
</p1510:revInfo>
</file>

<file path=ppt/tableStyles.xml><?xml version="1.0" encoding="utf-8"?>
<a:tblStyleLst xmlns:a="http://schemas.openxmlformats.org/drawingml/2006/main" def="{777ED02F-6A7B-4645-86A3-7B802F33D50A}">
  <a:tblStyle styleId="{777ED02F-6A7B-4645-86A3-7B802F33D50A}"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99" autoAdjust="0"/>
    <p:restoredTop sz="94660"/>
  </p:normalViewPr>
  <p:slideViewPr>
    <p:cSldViewPr snapToGrid="0">
      <p:cViewPr varScale="1">
        <p:scale>
          <a:sx n="110" d="100"/>
          <a:sy n="110" d="100"/>
        </p:scale>
        <p:origin x="682" y="62"/>
      </p:cViewPr>
      <p:guideLst>
        <p:guide orient="horz" pos="34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9.fntdata"/><Relationship Id="rId21" Type="http://schemas.openxmlformats.org/officeDocument/2006/relationships/slide" Target="slides/slide20.xml"/><Relationship Id="rId34" Type="http://schemas.openxmlformats.org/officeDocument/2006/relationships/font" Target="fonts/font4.fntdata"/><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fntdata"/><Relationship Id="rId44"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font" Target="fonts/font5.fntdata"/><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3.fntdata"/><Relationship Id="rId38" Type="http://schemas.openxmlformats.org/officeDocument/2006/relationships/font" Target="fonts/font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7"/>
        <p:cNvGrpSpPr/>
        <p:nvPr/>
      </p:nvGrpSpPr>
      <p:grpSpPr>
        <a:xfrm>
          <a:off x="0" y="0"/>
          <a:ext cx="0" cy="0"/>
          <a:chOff x="0" y="0"/>
          <a:chExt cx="0" cy="0"/>
        </a:xfrm>
      </p:grpSpPr>
      <p:sp>
        <p:nvSpPr>
          <p:cNvPr id="1858" name="Google Shape;185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9" name="Google Shape;185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4"/>
        <p:cNvGrpSpPr/>
        <p:nvPr/>
      </p:nvGrpSpPr>
      <p:grpSpPr>
        <a:xfrm>
          <a:off x="0" y="0"/>
          <a:ext cx="0" cy="0"/>
          <a:chOff x="0" y="0"/>
          <a:chExt cx="0" cy="0"/>
        </a:xfrm>
      </p:grpSpPr>
      <p:sp>
        <p:nvSpPr>
          <p:cNvPr id="2135" name="Google Shape;2135;g92b987f4ac_0_2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6" name="Google Shape;2136;g92b987f4ac_0_2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662333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4"/>
        <p:cNvGrpSpPr/>
        <p:nvPr/>
      </p:nvGrpSpPr>
      <p:grpSpPr>
        <a:xfrm>
          <a:off x="0" y="0"/>
          <a:ext cx="0" cy="0"/>
          <a:chOff x="0" y="0"/>
          <a:chExt cx="0" cy="0"/>
        </a:xfrm>
      </p:grpSpPr>
      <p:sp>
        <p:nvSpPr>
          <p:cNvPr id="2215" name="Google Shape;2215;g92b9ca3f2f_0_13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6" name="Google Shape;2216;g92b9ca3f2f_0_13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4"/>
        <p:cNvGrpSpPr/>
        <p:nvPr/>
      </p:nvGrpSpPr>
      <p:grpSpPr>
        <a:xfrm>
          <a:off x="0" y="0"/>
          <a:ext cx="0" cy="0"/>
          <a:chOff x="0" y="0"/>
          <a:chExt cx="0" cy="0"/>
        </a:xfrm>
      </p:grpSpPr>
      <p:sp>
        <p:nvSpPr>
          <p:cNvPr id="2295" name="Google Shape;2295;g92b9ca3f2f_0_5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6" name="Google Shape;2296;g92b9ca3f2f_0_5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5"/>
        <p:cNvGrpSpPr/>
        <p:nvPr/>
      </p:nvGrpSpPr>
      <p:grpSpPr>
        <a:xfrm>
          <a:off x="0" y="0"/>
          <a:ext cx="0" cy="0"/>
          <a:chOff x="0" y="0"/>
          <a:chExt cx="0" cy="0"/>
        </a:xfrm>
      </p:grpSpPr>
      <p:sp>
        <p:nvSpPr>
          <p:cNvPr id="2186" name="Google Shape;2186;g92b9ca3f2f_0_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7" name="Google Shape;2187;g92b9ca3f2f_0_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3"/>
        <p:cNvGrpSpPr/>
        <p:nvPr/>
      </p:nvGrpSpPr>
      <p:grpSpPr>
        <a:xfrm>
          <a:off x="0" y="0"/>
          <a:ext cx="0" cy="0"/>
          <a:chOff x="0" y="0"/>
          <a:chExt cx="0" cy="0"/>
        </a:xfrm>
      </p:grpSpPr>
      <p:sp>
        <p:nvSpPr>
          <p:cNvPr id="2234" name="Google Shape;2234;g92b9ca3f2f_0_4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5" name="Google Shape;2235;g92b9ca3f2f_0_4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0"/>
        <p:cNvGrpSpPr/>
        <p:nvPr/>
      </p:nvGrpSpPr>
      <p:grpSpPr>
        <a:xfrm>
          <a:off x="0" y="0"/>
          <a:ext cx="0" cy="0"/>
          <a:chOff x="0" y="0"/>
          <a:chExt cx="0" cy="0"/>
        </a:xfrm>
      </p:grpSpPr>
      <p:sp>
        <p:nvSpPr>
          <p:cNvPr id="2411" name="Google Shape;2411;g92b9ca3f2f_0_1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2" name="Google Shape;2412;g92b9ca3f2f_0_1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4"/>
        <p:cNvGrpSpPr/>
        <p:nvPr/>
      </p:nvGrpSpPr>
      <p:grpSpPr>
        <a:xfrm>
          <a:off x="0" y="0"/>
          <a:ext cx="0" cy="0"/>
          <a:chOff x="0" y="0"/>
          <a:chExt cx="0" cy="0"/>
        </a:xfrm>
      </p:grpSpPr>
      <p:sp>
        <p:nvSpPr>
          <p:cNvPr id="2215" name="Google Shape;2215;g92b9ca3f2f_0_13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6" name="Google Shape;2216;g92b9ca3f2f_0_13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290670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7"/>
        <p:cNvGrpSpPr/>
        <p:nvPr/>
      </p:nvGrpSpPr>
      <p:grpSpPr>
        <a:xfrm>
          <a:off x="0" y="0"/>
          <a:ext cx="0" cy="0"/>
          <a:chOff x="0" y="0"/>
          <a:chExt cx="0" cy="0"/>
        </a:xfrm>
      </p:grpSpPr>
      <p:sp>
        <p:nvSpPr>
          <p:cNvPr id="2428" name="Google Shape;2428;g92b9ca3f2f_0_10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9" name="Google Shape;2429;g92b9ca3f2f_0_10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7"/>
        <p:cNvGrpSpPr/>
        <p:nvPr/>
      </p:nvGrpSpPr>
      <p:grpSpPr>
        <a:xfrm>
          <a:off x="0" y="0"/>
          <a:ext cx="0" cy="0"/>
          <a:chOff x="0" y="0"/>
          <a:chExt cx="0" cy="0"/>
        </a:xfrm>
      </p:grpSpPr>
      <p:sp>
        <p:nvSpPr>
          <p:cNvPr id="2428" name="Google Shape;2428;g92b9ca3f2f_0_10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9" name="Google Shape;2429;g92b9ca3f2f_0_10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073830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3"/>
        <p:cNvGrpSpPr/>
        <p:nvPr/>
      </p:nvGrpSpPr>
      <p:grpSpPr>
        <a:xfrm>
          <a:off x="0" y="0"/>
          <a:ext cx="0" cy="0"/>
          <a:chOff x="0" y="0"/>
          <a:chExt cx="0" cy="0"/>
        </a:xfrm>
      </p:grpSpPr>
      <p:sp>
        <p:nvSpPr>
          <p:cNvPr id="2704" name="Google Shape;2704;g92b9ca3f2f_0_32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5" name="Google Shape;2705;g92b9ca3f2f_0_32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350504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6"/>
        <p:cNvGrpSpPr/>
        <p:nvPr/>
      </p:nvGrpSpPr>
      <p:grpSpPr>
        <a:xfrm>
          <a:off x="0" y="0"/>
          <a:ext cx="0" cy="0"/>
          <a:chOff x="0" y="0"/>
          <a:chExt cx="0" cy="0"/>
        </a:xfrm>
      </p:grpSpPr>
      <p:sp>
        <p:nvSpPr>
          <p:cNvPr id="2777" name="Google Shape;2777;g92b9ca3f2f_0_33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8" name="Google Shape;2778;g92b9ca3f2f_0_33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7"/>
        <p:cNvGrpSpPr/>
        <p:nvPr/>
      </p:nvGrpSpPr>
      <p:grpSpPr>
        <a:xfrm>
          <a:off x="0" y="0"/>
          <a:ext cx="0" cy="0"/>
          <a:chOff x="0" y="0"/>
          <a:chExt cx="0" cy="0"/>
        </a:xfrm>
      </p:grpSpPr>
      <p:sp>
        <p:nvSpPr>
          <p:cNvPr id="2538" name="Google Shape;2538;g92b9ca3f2f_0_13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9" name="Google Shape;2539;g92b9ca3f2f_0_13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3"/>
        <p:cNvGrpSpPr/>
        <p:nvPr/>
      </p:nvGrpSpPr>
      <p:grpSpPr>
        <a:xfrm>
          <a:off x="0" y="0"/>
          <a:ext cx="0" cy="0"/>
          <a:chOff x="0" y="0"/>
          <a:chExt cx="0" cy="0"/>
        </a:xfrm>
      </p:grpSpPr>
      <p:sp>
        <p:nvSpPr>
          <p:cNvPr id="2454" name="Google Shape;2454;g92b9ca3f2f_0_11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5" name="Google Shape;2455;g92b9ca3f2f_0_1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7"/>
        <p:cNvGrpSpPr/>
        <p:nvPr/>
      </p:nvGrpSpPr>
      <p:grpSpPr>
        <a:xfrm>
          <a:off x="0" y="0"/>
          <a:ext cx="0" cy="0"/>
          <a:chOff x="0" y="0"/>
          <a:chExt cx="0" cy="0"/>
        </a:xfrm>
      </p:grpSpPr>
      <p:sp>
        <p:nvSpPr>
          <p:cNvPr id="2588" name="Google Shape;2588;g92b9ca3f2f_0_13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9" name="Google Shape;2589;g92b9ca3f2f_0_13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8"/>
        <p:cNvGrpSpPr/>
        <p:nvPr/>
      </p:nvGrpSpPr>
      <p:grpSpPr>
        <a:xfrm>
          <a:off x="0" y="0"/>
          <a:ext cx="0" cy="0"/>
          <a:chOff x="0" y="0"/>
          <a:chExt cx="0" cy="0"/>
        </a:xfrm>
      </p:grpSpPr>
      <p:sp>
        <p:nvSpPr>
          <p:cNvPr id="2839" name="Google Shape;2839;g93513c158a_0_1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0" name="Google Shape;2840;g93513c158a_0_1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2923678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2"/>
        <p:cNvGrpSpPr/>
        <p:nvPr/>
      </p:nvGrpSpPr>
      <p:grpSpPr>
        <a:xfrm>
          <a:off x="0" y="0"/>
          <a:ext cx="0" cy="0"/>
          <a:chOff x="0" y="0"/>
          <a:chExt cx="0" cy="0"/>
        </a:xfrm>
      </p:grpSpPr>
      <p:sp>
        <p:nvSpPr>
          <p:cNvPr id="2593" name="Google Shape;2593;g93513c158a_0_1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4" name="Google Shape;2594;g93513c158a_0_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8"/>
        <p:cNvGrpSpPr/>
        <p:nvPr/>
      </p:nvGrpSpPr>
      <p:grpSpPr>
        <a:xfrm>
          <a:off x="0" y="0"/>
          <a:ext cx="0" cy="0"/>
          <a:chOff x="0" y="0"/>
          <a:chExt cx="0" cy="0"/>
        </a:xfrm>
      </p:grpSpPr>
      <p:sp>
        <p:nvSpPr>
          <p:cNvPr id="2629" name="Google Shape;2629;g92b9ca3f2f_0_13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0" name="Google Shape;2630;g92b9ca3f2f_0_13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1"/>
        <p:cNvGrpSpPr/>
        <p:nvPr/>
      </p:nvGrpSpPr>
      <p:grpSpPr>
        <a:xfrm>
          <a:off x="0" y="0"/>
          <a:ext cx="0" cy="0"/>
          <a:chOff x="0" y="0"/>
          <a:chExt cx="0" cy="0"/>
        </a:xfrm>
      </p:grpSpPr>
      <p:sp>
        <p:nvSpPr>
          <p:cNvPr id="2852" name="Google Shape;2852;g93513c158a_0_1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3" name="Google Shape;2853;g93513c158a_0_1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2"/>
        <p:cNvGrpSpPr/>
        <p:nvPr/>
      </p:nvGrpSpPr>
      <p:grpSpPr>
        <a:xfrm>
          <a:off x="0" y="0"/>
          <a:ext cx="0" cy="0"/>
          <a:chOff x="0" y="0"/>
          <a:chExt cx="0" cy="0"/>
        </a:xfrm>
      </p:grpSpPr>
      <p:sp>
        <p:nvSpPr>
          <p:cNvPr id="2083" name="Google Shape;2083;g92b987f4ac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4" name="Google Shape;2084;g92b987f4ac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058460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5"/>
        <p:cNvGrpSpPr/>
        <p:nvPr/>
      </p:nvGrpSpPr>
      <p:grpSpPr>
        <a:xfrm>
          <a:off x="0" y="0"/>
          <a:ext cx="0" cy="0"/>
          <a:chOff x="0" y="0"/>
          <a:chExt cx="0" cy="0"/>
        </a:xfrm>
      </p:grpSpPr>
      <p:sp>
        <p:nvSpPr>
          <p:cNvPr id="1886" name="Google Shape;1886;g86ca632bb8_0_4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7" name="Google Shape;1887;g86ca632bb8_0_4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4"/>
        <p:cNvGrpSpPr/>
        <p:nvPr/>
      </p:nvGrpSpPr>
      <p:grpSpPr>
        <a:xfrm>
          <a:off x="0" y="0"/>
          <a:ext cx="0" cy="0"/>
          <a:chOff x="0" y="0"/>
          <a:chExt cx="0" cy="0"/>
        </a:xfrm>
      </p:grpSpPr>
      <p:sp>
        <p:nvSpPr>
          <p:cNvPr id="1945" name="Google Shape;1945;g86ca632bb8_0_27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6" name="Google Shape;1946;g86ca632bb8_0_27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480984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4"/>
        <p:cNvGrpSpPr/>
        <p:nvPr/>
      </p:nvGrpSpPr>
      <p:grpSpPr>
        <a:xfrm>
          <a:off x="0" y="0"/>
          <a:ext cx="0" cy="0"/>
          <a:chOff x="0" y="0"/>
          <a:chExt cx="0" cy="0"/>
        </a:xfrm>
      </p:grpSpPr>
      <p:sp>
        <p:nvSpPr>
          <p:cNvPr id="1945" name="Google Shape;1945;g86ca632bb8_0_27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6" name="Google Shape;1946;g86ca632bb8_0_27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4"/>
        <p:cNvGrpSpPr/>
        <p:nvPr/>
      </p:nvGrpSpPr>
      <p:grpSpPr>
        <a:xfrm>
          <a:off x="0" y="0"/>
          <a:ext cx="0" cy="0"/>
          <a:chOff x="0" y="0"/>
          <a:chExt cx="0" cy="0"/>
        </a:xfrm>
      </p:grpSpPr>
      <p:sp>
        <p:nvSpPr>
          <p:cNvPr id="1945" name="Google Shape;1945;g86ca632bb8_0_27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6" name="Google Shape;1946;g86ca632bb8_0_27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322011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3"/>
        <p:cNvGrpSpPr/>
        <p:nvPr/>
      </p:nvGrpSpPr>
      <p:grpSpPr>
        <a:xfrm>
          <a:off x="0" y="0"/>
          <a:ext cx="0" cy="0"/>
          <a:chOff x="0" y="0"/>
          <a:chExt cx="0" cy="0"/>
        </a:xfrm>
      </p:grpSpPr>
      <p:sp>
        <p:nvSpPr>
          <p:cNvPr id="2064" name="Google Shape;2064;g86ca632bb8_0_36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5" name="Google Shape;2065;g86ca632bb8_0_36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4"/>
        <p:cNvGrpSpPr/>
        <p:nvPr/>
      </p:nvGrpSpPr>
      <p:grpSpPr>
        <a:xfrm>
          <a:off x="0" y="0"/>
          <a:ext cx="0" cy="0"/>
          <a:chOff x="0" y="0"/>
          <a:chExt cx="0" cy="0"/>
        </a:xfrm>
      </p:grpSpPr>
      <p:sp>
        <p:nvSpPr>
          <p:cNvPr id="2135" name="Google Shape;2135;g92b987f4ac_0_2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6" name="Google Shape;2136;g92b987f4ac_0_2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4"/>
        <p:cNvGrpSpPr/>
        <p:nvPr/>
      </p:nvGrpSpPr>
      <p:grpSpPr>
        <a:xfrm>
          <a:off x="0" y="0"/>
          <a:ext cx="0" cy="0"/>
          <a:chOff x="0" y="0"/>
          <a:chExt cx="0" cy="0"/>
        </a:xfrm>
      </p:grpSpPr>
      <p:sp>
        <p:nvSpPr>
          <p:cNvPr id="2135" name="Google Shape;2135;g92b987f4ac_0_2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6" name="Google Shape;2136;g92b987f4ac_0_2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38089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1376525" y="-1521150"/>
            <a:ext cx="7767703" cy="3383025"/>
            <a:chOff x="24125" y="294775"/>
            <a:chExt cx="7767703" cy="3383025"/>
          </a:xfrm>
        </p:grpSpPr>
        <p:sp>
          <p:nvSpPr>
            <p:cNvPr id="10" name="Google Shape;10;p2"/>
            <p:cNvSpPr/>
            <p:nvPr/>
          </p:nvSpPr>
          <p:spPr>
            <a:xfrm>
              <a:off x="1686375" y="607200"/>
              <a:ext cx="142125" cy="129550"/>
            </a:xfrm>
            <a:custGeom>
              <a:avLst/>
              <a:gdLst/>
              <a:ahLst/>
              <a:cxnLst/>
              <a:rect l="l" t="t" r="r" b="b"/>
              <a:pathLst>
                <a:path w="5685" h="5182" extrusionOk="0">
                  <a:moveTo>
                    <a:pt x="2834" y="1"/>
                  </a:moveTo>
                  <a:cubicBezTo>
                    <a:pt x="2169" y="1"/>
                    <a:pt x="1507" y="252"/>
                    <a:pt x="1005" y="754"/>
                  </a:cubicBezTo>
                  <a:cubicBezTo>
                    <a:pt x="1" y="1781"/>
                    <a:pt x="1" y="3402"/>
                    <a:pt x="1005" y="4429"/>
                  </a:cubicBezTo>
                  <a:cubicBezTo>
                    <a:pt x="1507" y="4931"/>
                    <a:pt x="2169" y="5182"/>
                    <a:pt x="2834" y="5182"/>
                  </a:cubicBezTo>
                  <a:cubicBezTo>
                    <a:pt x="3499" y="5182"/>
                    <a:pt x="4166" y="4931"/>
                    <a:pt x="4680" y="4429"/>
                  </a:cubicBezTo>
                  <a:cubicBezTo>
                    <a:pt x="5684" y="3402"/>
                    <a:pt x="5684" y="1781"/>
                    <a:pt x="4680" y="754"/>
                  </a:cubicBezTo>
                  <a:cubicBezTo>
                    <a:pt x="4166" y="252"/>
                    <a:pt x="3499" y="1"/>
                    <a:pt x="28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6609800" y="3191600"/>
              <a:ext cx="148950" cy="93025"/>
            </a:xfrm>
            <a:custGeom>
              <a:avLst/>
              <a:gdLst/>
              <a:ahLst/>
              <a:cxnLst/>
              <a:rect l="l" t="t" r="r" b="b"/>
              <a:pathLst>
                <a:path w="5958" h="3721" extrusionOk="0">
                  <a:moveTo>
                    <a:pt x="0" y="0"/>
                  </a:moveTo>
                  <a:lnTo>
                    <a:pt x="3584" y="3721"/>
                  </a:lnTo>
                  <a:lnTo>
                    <a:pt x="5958" y="3721"/>
                  </a:lnTo>
                  <a:lnTo>
                    <a:pt x="23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6721650" y="3191600"/>
              <a:ext cx="149525" cy="93025"/>
            </a:xfrm>
            <a:custGeom>
              <a:avLst/>
              <a:gdLst/>
              <a:ahLst/>
              <a:cxnLst/>
              <a:rect l="l" t="t" r="r" b="b"/>
              <a:pathLst>
                <a:path w="5981" h="3721" extrusionOk="0">
                  <a:moveTo>
                    <a:pt x="0" y="0"/>
                  </a:moveTo>
                  <a:lnTo>
                    <a:pt x="3584" y="3721"/>
                  </a:lnTo>
                  <a:lnTo>
                    <a:pt x="5980" y="3721"/>
                  </a:lnTo>
                  <a:lnTo>
                    <a:pt x="23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6834050" y="3191600"/>
              <a:ext cx="148975" cy="93025"/>
            </a:xfrm>
            <a:custGeom>
              <a:avLst/>
              <a:gdLst/>
              <a:ahLst/>
              <a:cxnLst/>
              <a:rect l="l" t="t" r="r" b="b"/>
              <a:pathLst>
                <a:path w="5959" h="3721" extrusionOk="0">
                  <a:moveTo>
                    <a:pt x="1" y="0"/>
                  </a:moveTo>
                  <a:lnTo>
                    <a:pt x="3584" y="3721"/>
                  </a:lnTo>
                  <a:lnTo>
                    <a:pt x="5958" y="3721"/>
                  </a:lnTo>
                  <a:lnTo>
                    <a:pt x="237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6945900" y="3191600"/>
              <a:ext cx="148950" cy="93025"/>
            </a:xfrm>
            <a:custGeom>
              <a:avLst/>
              <a:gdLst/>
              <a:ahLst/>
              <a:cxnLst/>
              <a:rect l="l" t="t" r="r" b="b"/>
              <a:pathLst>
                <a:path w="5958" h="3721" extrusionOk="0">
                  <a:moveTo>
                    <a:pt x="0" y="0"/>
                  </a:moveTo>
                  <a:lnTo>
                    <a:pt x="3584" y="3721"/>
                  </a:lnTo>
                  <a:lnTo>
                    <a:pt x="5958" y="3721"/>
                  </a:lnTo>
                  <a:lnTo>
                    <a:pt x="23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7057750" y="3191600"/>
              <a:ext cx="149525" cy="93025"/>
            </a:xfrm>
            <a:custGeom>
              <a:avLst/>
              <a:gdLst/>
              <a:ahLst/>
              <a:cxnLst/>
              <a:rect l="l" t="t" r="r" b="b"/>
              <a:pathLst>
                <a:path w="5981" h="3721" extrusionOk="0">
                  <a:moveTo>
                    <a:pt x="0" y="0"/>
                  </a:moveTo>
                  <a:lnTo>
                    <a:pt x="3607" y="3721"/>
                  </a:lnTo>
                  <a:lnTo>
                    <a:pt x="5980" y="3721"/>
                  </a:lnTo>
                  <a:lnTo>
                    <a:pt x="239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7170150" y="3191600"/>
              <a:ext cx="148975" cy="93025"/>
            </a:xfrm>
            <a:custGeom>
              <a:avLst/>
              <a:gdLst/>
              <a:ahLst/>
              <a:cxnLst/>
              <a:rect l="l" t="t" r="r" b="b"/>
              <a:pathLst>
                <a:path w="5959" h="3721" extrusionOk="0">
                  <a:moveTo>
                    <a:pt x="1" y="0"/>
                  </a:moveTo>
                  <a:lnTo>
                    <a:pt x="3584" y="3721"/>
                  </a:lnTo>
                  <a:lnTo>
                    <a:pt x="5958" y="3721"/>
                  </a:lnTo>
                  <a:lnTo>
                    <a:pt x="237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7282000" y="3191600"/>
              <a:ext cx="149525" cy="93025"/>
            </a:xfrm>
            <a:custGeom>
              <a:avLst/>
              <a:gdLst/>
              <a:ahLst/>
              <a:cxnLst/>
              <a:rect l="l" t="t" r="r" b="b"/>
              <a:pathLst>
                <a:path w="5981" h="3721" extrusionOk="0">
                  <a:moveTo>
                    <a:pt x="1" y="0"/>
                  </a:moveTo>
                  <a:lnTo>
                    <a:pt x="3584" y="3721"/>
                  </a:lnTo>
                  <a:lnTo>
                    <a:pt x="5981" y="3721"/>
                  </a:lnTo>
                  <a:lnTo>
                    <a:pt x="23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2406525" y="1218350"/>
              <a:ext cx="5385303" cy="1110475"/>
            </a:xfrm>
            <a:custGeom>
              <a:avLst/>
              <a:gdLst/>
              <a:ahLst/>
              <a:cxnLst/>
              <a:rect l="l" t="t" r="r" b="b"/>
              <a:pathLst>
                <a:path w="206136" h="44419" extrusionOk="0">
                  <a:moveTo>
                    <a:pt x="183" y="0"/>
                  </a:moveTo>
                  <a:cubicBezTo>
                    <a:pt x="91" y="0"/>
                    <a:pt x="0" y="92"/>
                    <a:pt x="0" y="206"/>
                  </a:cubicBezTo>
                  <a:cubicBezTo>
                    <a:pt x="0" y="297"/>
                    <a:pt x="91" y="388"/>
                    <a:pt x="183" y="388"/>
                  </a:cubicBezTo>
                  <a:lnTo>
                    <a:pt x="31887" y="388"/>
                  </a:lnTo>
                  <a:lnTo>
                    <a:pt x="54507" y="23031"/>
                  </a:lnTo>
                  <a:lnTo>
                    <a:pt x="101870" y="23031"/>
                  </a:lnTo>
                  <a:lnTo>
                    <a:pt x="123257" y="44418"/>
                  </a:lnTo>
                  <a:lnTo>
                    <a:pt x="205930" y="44418"/>
                  </a:lnTo>
                  <a:cubicBezTo>
                    <a:pt x="206044" y="44418"/>
                    <a:pt x="206136" y="44327"/>
                    <a:pt x="206136" y="44213"/>
                  </a:cubicBezTo>
                  <a:cubicBezTo>
                    <a:pt x="206136" y="44122"/>
                    <a:pt x="206044" y="44030"/>
                    <a:pt x="205930" y="44030"/>
                  </a:cubicBezTo>
                  <a:lnTo>
                    <a:pt x="123417" y="44030"/>
                  </a:lnTo>
                  <a:lnTo>
                    <a:pt x="102029" y="22643"/>
                  </a:lnTo>
                  <a:lnTo>
                    <a:pt x="54667" y="22643"/>
                  </a:lnTo>
                  <a:lnTo>
                    <a:pt x="320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987925" y="355975"/>
              <a:ext cx="6210225" cy="1468400"/>
            </a:xfrm>
            <a:custGeom>
              <a:avLst/>
              <a:gdLst/>
              <a:ahLst/>
              <a:cxnLst/>
              <a:rect l="l" t="t" r="r" b="b"/>
              <a:pathLst>
                <a:path w="248409" h="58736" extrusionOk="0">
                  <a:moveTo>
                    <a:pt x="248203" y="1"/>
                  </a:moveTo>
                  <a:cubicBezTo>
                    <a:pt x="248151" y="1"/>
                    <a:pt x="248100" y="18"/>
                    <a:pt x="248066" y="52"/>
                  </a:cubicBezTo>
                  <a:lnTo>
                    <a:pt x="196663" y="51455"/>
                  </a:lnTo>
                  <a:lnTo>
                    <a:pt x="175778" y="51455"/>
                  </a:lnTo>
                  <a:lnTo>
                    <a:pt x="155760" y="31460"/>
                  </a:lnTo>
                  <a:lnTo>
                    <a:pt x="121112" y="31460"/>
                  </a:lnTo>
                  <a:lnTo>
                    <a:pt x="94200" y="58371"/>
                  </a:lnTo>
                  <a:lnTo>
                    <a:pt x="183" y="58371"/>
                  </a:lnTo>
                  <a:cubicBezTo>
                    <a:pt x="92" y="58371"/>
                    <a:pt x="0" y="58439"/>
                    <a:pt x="0" y="58553"/>
                  </a:cubicBezTo>
                  <a:cubicBezTo>
                    <a:pt x="0" y="58645"/>
                    <a:pt x="92" y="58736"/>
                    <a:pt x="183" y="58736"/>
                  </a:cubicBezTo>
                  <a:lnTo>
                    <a:pt x="94360" y="58736"/>
                  </a:lnTo>
                  <a:lnTo>
                    <a:pt x="121248" y="31848"/>
                  </a:lnTo>
                  <a:lnTo>
                    <a:pt x="155623" y="31848"/>
                  </a:lnTo>
                  <a:lnTo>
                    <a:pt x="175618" y="51843"/>
                  </a:lnTo>
                  <a:lnTo>
                    <a:pt x="196823" y="51843"/>
                  </a:lnTo>
                  <a:lnTo>
                    <a:pt x="248340" y="326"/>
                  </a:lnTo>
                  <a:cubicBezTo>
                    <a:pt x="248408" y="235"/>
                    <a:pt x="248408" y="121"/>
                    <a:pt x="248340" y="52"/>
                  </a:cubicBezTo>
                  <a:cubicBezTo>
                    <a:pt x="248306" y="18"/>
                    <a:pt x="248254" y="1"/>
                    <a:pt x="2482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1265250" y="1389550"/>
              <a:ext cx="6299250" cy="1955000"/>
            </a:xfrm>
            <a:custGeom>
              <a:avLst/>
              <a:gdLst/>
              <a:ahLst/>
              <a:cxnLst/>
              <a:rect l="l" t="t" r="r" b="b"/>
              <a:pathLst>
                <a:path w="251970" h="78200" extrusionOk="0">
                  <a:moveTo>
                    <a:pt x="389" y="0"/>
                  </a:moveTo>
                  <a:cubicBezTo>
                    <a:pt x="160" y="0"/>
                    <a:pt x="1" y="183"/>
                    <a:pt x="1" y="388"/>
                  </a:cubicBezTo>
                  <a:cubicBezTo>
                    <a:pt x="1" y="593"/>
                    <a:pt x="160" y="776"/>
                    <a:pt x="389" y="776"/>
                  </a:cubicBezTo>
                  <a:lnTo>
                    <a:pt x="66217" y="776"/>
                  </a:lnTo>
                  <a:lnTo>
                    <a:pt x="89179" y="23738"/>
                  </a:lnTo>
                  <a:lnTo>
                    <a:pt x="125197" y="23738"/>
                  </a:lnTo>
                  <a:lnTo>
                    <a:pt x="179659" y="78199"/>
                  </a:lnTo>
                  <a:lnTo>
                    <a:pt x="251581" y="78199"/>
                  </a:lnTo>
                  <a:cubicBezTo>
                    <a:pt x="251787" y="78199"/>
                    <a:pt x="251969" y="78040"/>
                    <a:pt x="251969" y="77834"/>
                  </a:cubicBezTo>
                  <a:cubicBezTo>
                    <a:pt x="251969" y="77606"/>
                    <a:pt x="251787" y="77446"/>
                    <a:pt x="251581" y="77446"/>
                  </a:cubicBezTo>
                  <a:lnTo>
                    <a:pt x="179978" y="77446"/>
                  </a:lnTo>
                  <a:lnTo>
                    <a:pt x="125517" y="22962"/>
                  </a:lnTo>
                  <a:lnTo>
                    <a:pt x="89499" y="22962"/>
                  </a:lnTo>
                  <a:lnTo>
                    <a:pt x="6653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1631600" y="1974425"/>
              <a:ext cx="6160000" cy="1095650"/>
            </a:xfrm>
            <a:custGeom>
              <a:avLst/>
              <a:gdLst/>
              <a:ahLst/>
              <a:cxnLst/>
              <a:rect l="l" t="t" r="r" b="b"/>
              <a:pathLst>
                <a:path w="246400" h="43826" extrusionOk="0">
                  <a:moveTo>
                    <a:pt x="183" y="1"/>
                  </a:moveTo>
                  <a:cubicBezTo>
                    <a:pt x="69" y="1"/>
                    <a:pt x="0" y="92"/>
                    <a:pt x="0" y="206"/>
                  </a:cubicBezTo>
                  <a:cubicBezTo>
                    <a:pt x="0" y="298"/>
                    <a:pt x="69" y="389"/>
                    <a:pt x="183" y="389"/>
                  </a:cubicBezTo>
                  <a:lnTo>
                    <a:pt x="61286" y="389"/>
                  </a:lnTo>
                  <a:lnTo>
                    <a:pt x="104723" y="43825"/>
                  </a:lnTo>
                  <a:lnTo>
                    <a:pt x="165210" y="43825"/>
                  </a:lnTo>
                  <a:lnTo>
                    <a:pt x="207414" y="1599"/>
                  </a:lnTo>
                  <a:lnTo>
                    <a:pt x="246217" y="1599"/>
                  </a:lnTo>
                  <a:cubicBezTo>
                    <a:pt x="246308" y="1599"/>
                    <a:pt x="246400" y="1507"/>
                    <a:pt x="246400" y="1416"/>
                  </a:cubicBezTo>
                  <a:cubicBezTo>
                    <a:pt x="246400" y="1302"/>
                    <a:pt x="246308" y="1233"/>
                    <a:pt x="246217" y="1233"/>
                  </a:cubicBezTo>
                  <a:lnTo>
                    <a:pt x="207254" y="1233"/>
                  </a:lnTo>
                  <a:lnTo>
                    <a:pt x="165050" y="43437"/>
                  </a:lnTo>
                  <a:lnTo>
                    <a:pt x="104883" y="43437"/>
                  </a:lnTo>
                  <a:lnTo>
                    <a:pt x="6144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1978550" y="331575"/>
              <a:ext cx="4691750" cy="1289675"/>
            </a:xfrm>
            <a:custGeom>
              <a:avLst/>
              <a:gdLst/>
              <a:ahLst/>
              <a:cxnLst/>
              <a:rect l="l" t="t" r="r" b="b"/>
              <a:pathLst>
                <a:path w="187670" h="51587" extrusionOk="0">
                  <a:moveTo>
                    <a:pt x="187453" y="1"/>
                  </a:moveTo>
                  <a:cubicBezTo>
                    <a:pt x="187407" y="1"/>
                    <a:pt x="187362" y="24"/>
                    <a:pt x="187327" y="69"/>
                  </a:cubicBezTo>
                  <a:lnTo>
                    <a:pt x="143594" y="43780"/>
                  </a:lnTo>
                  <a:lnTo>
                    <a:pt x="103992" y="43780"/>
                  </a:lnTo>
                  <a:lnTo>
                    <a:pt x="87444" y="27232"/>
                  </a:lnTo>
                  <a:lnTo>
                    <a:pt x="46838" y="27232"/>
                  </a:lnTo>
                  <a:lnTo>
                    <a:pt x="22871" y="51198"/>
                  </a:lnTo>
                  <a:lnTo>
                    <a:pt x="183" y="51198"/>
                  </a:lnTo>
                  <a:cubicBezTo>
                    <a:pt x="91" y="51198"/>
                    <a:pt x="0" y="51289"/>
                    <a:pt x="0" y="51403"/>
                  </a:cubicBezTo>
                  <a:cubicBezTo>
                    <a:pt x="0" y="51495"/>
                    <a:pt x="91" y="51586"/>
                    <a:pt x="183" y="51586"/>
                  </a:cubicBezTo>
                  <a:lnTo>
                    <a:pt x="23031" y="51586"/>
                  </a:lnTo>
                  <a:lnTo>
                    <a:pt x="46997" y="27620"/>
                  </a:lnTo>
                  <a:lnTo>
                    <a:pt x="87284" y="27620"/>
                  </a:lnTo>
                  <a:lnTo>
                    <a:pt x="103833" y="44168"/>
                  </a:lnTo>
                  <a:lnTo>
                    <a:pt x="143754" y="44168"/>
                  </a:lnTo>
                  <a:lnTo>
                    <a:pt x="187579" y="321"/>
                  </a:lnTo>
                  <a:cubicBezTo>
                    <a:pt x="187670" y="252"/>
                    <a:pt x="187670" y="138"/>
                    <a:pt x="187579" y="69"/>
                  </a:cubicBezTo>
                  <a:cubicBezTo>
                    <a:pt x="187544" y="24"/>
                    <a:pt x="187499" y="1"/>
                    <a:pt x="1874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937150" y="2104550"/>
              <a:ext cx="6622775" cy="1510475"/>
            </a:xfrm>
            <a:custGeom>
              <a:avLst/>
              <a:gdLst/>
              <a:ahLst/>
              <a:cxnLst/>
              <a:rect l="l" t="t" r="r" b="b"/>
              <a:pathLst>
                <a:path w="264911" h="60419" extrusionOk="0">
                  <a:moveTo>
                    <a:pt x="183" y="0"/>
                  </a:moveTo>
                  <a:cubicBezTo>
                    <a:pt x="91" y="0"/>
                    <a:pt x="0" y="69"/>
                    <a:pt x="0" y="183"/>
                  </a:cubicBezTo>
                  <a:cubicBezTo>
                    <a:pt x="0" y="297"/>
                    <a:pt x="91" y="365"/>
                    <a:pt x="183" y="365"/>
                  </a:cubicBezTo>
                  <a:lnTo>
                    <a:pt x="57177" y="365"/>
                  </a:lnTo>
                  <a:lnTo>
                    <a:pt x="70941" y="14129"/>
                  </a:lnTo>
                  <a:lnTo>
                    <a:pt x="129214" y="14129"/>
                  </a:lnTo>
                  <a:lnTo>
                    <a:pt x="175504" y="60419"/>
                  </a:lnTo>
                  <a:lnTo>
                    <a:pt x="203419" y="60419"/>
                  </a:lnTo>
                  <a:lnTo>
                    <a:pt x="232316" y="31499"/>
                  </a:lnTo>
                  <a:lnTo>
                    <a:pt x="264705" y="31499"/>
                  </a:lnTo>
                  <a:cubicBezTo>
                    <a:pt x="264819" y="31499"/>
                    <a:pt x="264911" y="31430"/>
                    <a:pt x="264911" y="31316"/>
                  </a:cubicBezTo>
                  <a:cubicBezTo>
                    <a:pt x="264911" y="31225"/>
                    <a:pt x="264819" y="31134"/>
                    <a:pt x="264705" y="31134"/>
                  </a:cubicBezTo>
                  <a:lnTo>
                    <a:pt x="232156" y="31134"/>
                  </a:lnTo>
                  <a:lnTo>
                    <a:pt x="203259" y="60031"/>
                  </a:lnTo>
                  <a:lnTo>
                    <a:pt x="175664" y="60031"/>
                  </a:lnTo>
                  <a:lnTo>
                    <a:pt x="129374" y="13764"/>
                  </a:lnTo>
                  <a:lnTo>
                    <a:pt x="71101" y="13764"/>
                  </a:lnTo>
                  <a:lnTo>
                    <a:pt x="5733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1664700" y="294775"/>
              <a:ext cx="3135650" cy="766675"/>
            </a:xfrm>
            <a:custGeom>
              <a:avLst/>
              <a:gdLst/>
              <a:ahLst/>
              <a:cxnLst/>
              <a:rect l="l" t="t" r="r" b="b"/>
              <a:pathLst>
                <a:path w="125426" h="30667" extrusionOk="0">
                  <a:moveTo>
                    <a:pt x="125014" y="1"/>
                  </a:moveTo>
                  <a:cubicBezTo>
                    <a:pt x="124917" y="1"/>
                    <a:pt x="124820" y="35"/>
                    <a:pt x="124741" y="103"/>
                  </a:cubicBezTo>
                  <a:lnTo>
                    <a:pt x="111936" y="12931"/>
                  </a:lnTo>
                  <a:lnTo>
                    <a:pt x="47020" y="12931"/>
                  </a:lnTo>
                  <a:lnTo>
                    <a:pt x="30016" y="29913"/>
                  </a:lnTo>
                  <a:lnTo>
                    <a:pt x="388" y="29913"/>
                  </a:lnTo>
                  <a:cubicBezTo>
                    <a:pt x="160" y="29913"/>
                    <a:pt x="0" y="30073"/>
                    <a:pt x="0" y="30301"/>
                  </a:cubicBezTo>
                  <a:cubicBezTo>
                    <a:pt x="0" y="30507"/>
                    <a:pt x="160" y="30666"/>
                    <a:pt x="388" y="30666"/>
                  </a:cubicBezTo>
                  <a:lnTo>
                    <a:pt x="30335" y="30666"/>
                  </a:lnTo>
                  <a:lnTo>
                    <a:pt x="47340" y="13685"/>
                  </a:lnTo>
                  <a:lnTo>
                    <a:pt x="112255" y="13685"/>
                  </a:lnTo>
                  <a:lnTo>
                    <a:pt x="125288" y="651"/>
                  </a:lnTo>
                  <a:cubicBezTo>
                    <a:pt x="125425" y="514"/>
                    <a:pt x="125425" y="263"/>
                    <a:pt x="125288" y="103"/>
                  </a:cubicBezTo>
                  <a:cubicBezTo>
                    <a:pt x="125208" y="35"/>
                    <a:pt x="125111" y="1"/>
                    <a:pt x="1250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100600" y="2193550"/>
              <a:ext cx="3410675" cy="530725"/>
            </a:xfrm>
            <a:custGeom>
              <a:avLst/>
              <a:gdLst/>
              <a:ahLst/>
              <a:cxnLst/>
              <a:rect l="l" t="t" r="r" b="b"/>
              <a:pathLst>
                <a:path w="136427" h="21229" extrusionOk="0">
                  <a:moveTo>
                    <a:pt x="20748" y="1"/>
                  </a:moveTo>
                  <a:lnTo>
                    <a:pt x="160" y="20589"/>
                  </a:lnTo>
                  <a:cubicBezTo>
                    <a:pt x="0" y="20726"/>
                    <a:pt x="0" y="20977"/>
                    <a:pt x="160" y="21114"/>
                  </a:cubicBezTo>
                  <a:cubicBezTo>
                    <a:pt x="228" y="21205"/>
                    <a:pt x="342" y="21228"/>
                    <a:pt x="434" y="21228"/>
                  </a:cubicBezTo>
                  <a:cubicBezTo>
                    <a:pt x="525" y="21228"/>
                    <a:pt x="616" y="21205"/>
                    <a:pt x="708" y="21114"/>
                  </a:cubicBezTo>
                  <a:lnTo>
                    <a:pt x="21045" y="777"/>
                  </a:lnTo>
                  <a:lnTo>
                    <a:pt x="85390" y="777"/>
                  </a:lnTo>
                  <a:lnTo>
                    <a:pt x="103307" y="18672"/>
                  </a:lnTo>
                  <a:lnTo>
                    <a:pt x="136039" y="18672"/>
                  </a:lnTo>
                  <a:cubicBezTo>
                    <a:pt x="136267" y="18672"/>
                    <a:pt x="136427" y="18512"/>
                    <a:pt x="136427" y="18307"/>
                  </a:cubicBezTo>
                  <a:cubicBezTo>
                    <a:pt x="136427" y="18078"/>
                    <a:pt x="136267" y="17919"/>
                    <a:pt x="136039" y="17919"/>
                  </a:cubicBezTo>
                  <a:lnTo>
                    <a:pt x="103627" y="17919"/>
                  </a:lnTo>
                  <a:lnTo>
                    <a:pt x="8570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106300" y="832600"/>
              <a:ext cx="2024625" cy="395475"/>
            </a:xfrm>
            <a:custGeom>
              <a:avLst/>
              <a:gdLst/>
              <a:ahLst/>
              <a:cxnLst/>
              <a:rect l="l" t="t" r="r" b="b"/>
              <a:pathLst>
                <a:path w="80985" h="15819" extrusionOk="0">
                  <a:moveTo>
                    <a:pt x="206" y="1"/>
                  </a:moveTo>
                  <a:cubicBezTo>
                    <a:pt x="92" y="1"/>
                    <a:pt x="0" y="92"/>
                    <a:pt x="0" y="183"/>
                  </a:cubicBezTo>
                  <a:cubicBezTo>
                    <a:pt x="0" y="297"/>
                    <a:pt x="92" y="389"/>
                    <a:pt x="206" y="389"/>
                  </a:cubicBezTo>
                  <a:lnTo>
                    <a:pt x="37297" y="389"/>
                  </a:lnTo>
                  <a:lnTo>
                    <a:pt x="52750" y="15818"/>
                  </a:lnTo>
                  <a:lnTo>
                    <a:pt x="80779" y="15818"/>
                  </a:lnTo>
                  <a:cubicBezTo>
                    <a:pt x="80893" y="15818"/>
                    <a:pt x="80985" y="15727"/>
                    <a:pt x="80985" y="15636"/>
                  </a:cubicBezTo>
                  <a:cubicBezTo>
                    <a:pt x="80985" y="15522"/>
                    <a:pt x="80893" y="15430"/>
                    <a:pt x="80779" y="15430"/>
                  </a:cubicBezTo>
                  <a:lnTo>
                    <a:pt x="52909" y="15430"/>
                  </a:lnTo>
                  <a:lnTo>
                    <a:pt x="3745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24125" y="1108225"/>
              <a:ext cx="1654850" cy="513025"/>
            </a:xfrm>
            <a:custGeom>
              <a:avLst/>
              <a:gdLst/>
              <a:ahLst/>
              <a:cxnLst/>
              <a:rect l="l" t="t" r="r" b="b"/>
              <a:pathLst>
                <a:path w="66194" h="20521" extrusionOk="0">
                  <a:moveTo>
                    <a:pt x="183" y="0"/>
                  </a:moveTo>
                  <a:cubicBezTo>
                    <a:pt x="92" y="0"/>
                    <a:pt x="1" y="91"/>
                    <a:pt x="1" y="206"/>
                  </a:cubicBezTo>
                  <a:cubicBezTo>
                    <a:pt x="1" y="297"/>
                    <a:pt x="92" y="388"/>
                    <a:pt x="183" y="388"/>
                  </a:cubicBezTo>
                  <a:lnTo>
                    <a:pt x="25245" y="388"/>
                  </a:lnTo>
                  <a:lnTo>
                    <a:pt x="45377" y="20520"/>
                  </a:lnTo>
                  <a:lnTo>
                    <a:pt x="66011" y="20520"/>
                  </a:lnTo>
                  <a:cubicBezTo>
                    <a:pt x="66103" y="20520"/>
                    <a:pt x="66194" y="20429"/>
                    <a:pt x="66194" y="20337"/>
                  </a:cubicBezTo>
                  <a:cubicBezTo>
                    <a:pt x="66194" y="20223"/>
                    <a:pt x="66103" y="20132"/>
                    <a:pt x="66011" y="20132"/>
                  </a:cubicBezTo>
                  <a:lnTo>
                    <a:pt x="45537" y="20132"/>
                  </a:lnTo>
                  <a:lnTo>
                    <a:pt x="254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24125" y="1371850"/>
              <a:ext cx="979225" cy="451975"/>
            </a:xfrm>
            <a:custGeom>
              <a:avLst/>
              <a:gdLst/>
              <a:ahLst/>
              <a:cxnLst/>
              <a:rect l="l" t="t" r="r" b="b"/>
              <a:pathLst>
                <a:path w="39169" h="18079" extrusionOk="0">
                  <a:moveTo>
                    <a:pt x="183" y="0"/>
                  </a:moveTo>
                  <a:cubicBezTo>
                    <a:pt x="92" y="0"/>
                    <a:pt x="1" y="92"/>
                    <a:pt x="1" y="206"/>
                  </a:cubicBezTo>
                  <a:cubicBezTo>
                    <a:pt x="1" y="297"/>
                    <a:pt x="92" y="388"/>
                    <a:pt x="183" y="388"/>
                  </a:cubicBezTo>
                  <a:lnTo>
                    <a:pt x="21182" y="388"/>
                  </a:lnTo>
                  <a:lnTo>
                    <a:pt x="38826" y="18010"/>
                  </a:lnTo>
                  <a:cubicBezTo>
                    <a:pt x="38849" y="18055"/>
                    <a:pt x="38895" y="18078"/>
                    <a:pt x="38940" y="18078"/>
                  </a:cubicBezTo>
                  <a:cubicBezTo>
                    <a:pt x="39009" y="18078"/>
                    <a:pt x="39055" y="18055"/>
                    <a:pt x="39077" y="18010"/>
                  </a:cubicBezTo>
                  <a:cubicBezTo>
                    <a:pt x="39169" y="17941"/>
                    <a:pt x="39169" y="17827"/>
                    <a:pt x="39077" y="17736"/>
                  </a:cubicBezTo>
                  <a:lnTo>
                    <a:pt x="2134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5585500" y="1408375"/>
              <a:ext cx="1529900" cy="580350"/>
            </a:xfrm>
            <a:custGeom>
              <a:avLst/>
              <a:gdLst/>
              <a:ahLst/>
              <a:cxnLst/>
              <a:rect l="l" t="t" r="r" b="b"/>
              <a:pathLst>
                <a:path w="61196" h="23214" extrusionOk="0">
                  <a:moveTo>
                    <a:pt x="49121" y="0"/>
                  </a:moveTo>
                  <a:lnTo>
                    <a:pt x="26661" y="22460"/>
                  </a:lnTo>
                  <a:lnTo>
                    <a:pt x="389" y="22460"/>
                  </a:lnTo>
                  <a:cubicBezTo>
                    <a:pt x="161" y="22460"/>
                    <a:pt x="1" y="22620"/>
                    <a:pt x="1" y="22848"/>
                  </a:cubicBezTo>
                  <a:cubicBezTo>
                    <a:pt x="1" y="23054"/>
                    <a:pt x="161" y="23214"/>
                    <a:pt x="389" y="23214"/>
                  </a:cubicBezTo>
                  <a:lnTo>
                    <a:pt x="26980" y="23214"/>
                  </a:lnTo>
                  <a:lnTo>
                    <a:pt x="49441" y="776"/>
                  </a:lnTo>
                  <a:lnTo>
                    <a:pt x="60808" y="776"/>
                  </a:lnTo>
                  <a:cubicBezTo>
                    <a:pt x="61013" y="776"/>
                    <a:pt x="61196" y="594"/>
                    <a:pt x="61196" y="388"/>
                  </a:cubicBezTo>
                  <a:cubicBezTo>
                    <a:pt x="61196" y="183"/>
                    <a:pt x="61013" y="0"/>
                    <a:pt x="608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5953000" y="3543100"/>
              <a:ext cx="134700" cy="134700"/>
            </a:xfrm>
            <a:custGeom>
              <a:avLst/>
              <a:gdLst/>
              <a:ahLst/>
              <a:cxnLst/>
              <a:rect l="l" t="t" r="r" b="b"/>
              <a:pathLst>
                <a:path w="5388" h="5388" extrusionOk="0">
                  <a:moveTo>
                    <a:pt x="2694" y="366"/>
                  </a:moveTo>
                  <a:cubicBezTo>
                    <a:pt x="3972" y="366"/>
                    <a:pt x="5022" y="1416"/>
                    <a:pt x="5022" y="2694"/>
                  </a:cubicBezTo>
                  <a:cubicBezTo>
                    <a:pt x="5022" y="3949"/>
                    <a:pt x="3972" y="4999"/>
                    <a:pt x="2694" y="4999"/>
                  </a:cubicBezTo>
                  <a:cubicBezTo>
                    <a:pt x="1416" y="4999"/>
                    <a:pt x="388" y="3949"/>
                    <a:pt x="388" y="2694"/>
                  </a:cubicBezTo>
                  <a:cubicBezTo>
                    <a:pt x="388" y="1416"/>
                    <a:pt x="1416" y="366"/>
                    <a:pt x="2694" y="366"/>
                  </a:cubicBezTo>
                  <a:close/>
                  <a:moveTo>
                    <a:pt x="2694" y="1"/>
                  </a:moveTo>
                  <a:cubicBezTo>
                    <a:pt x="1210" y="1"/>
                    <a:pt x="0" y="1187"/>
                    <a:pt x="0" y="2694"/>
                  </a:cubicBezTo>
                  <a:cubicBezTo>
                    <a:pt x="0" y="4178"/>
                    <a:pt x="1210" y="5387"/>
                    <a:pt x="2694" y="5387"/>
                  </a:cubicBezTo>
                  <a:cubicBezTo>
                    <a:pt x="4177" y="5387"/>
                    <a:pt x="5387" y="4178"/>
                    <a:pt x="5387" y="2694"/>
                  </a:cubicBezTo>
                  <a:cubicBezTo>
                    <a:pt x="5387" y="1187"/>
                    <a:pt x="4177"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5976400" y="3566500"/>
              <a:ext cx="87900" cy="87325"/>
            </a:xfrm>
            <a:custGeom>
              <a:avLst/>
              <a:gdLst/>
              <a:ahLst/>
              <a:cxnLst/>
              <a:rect l="l" t="t" r="r" b="b"/>
              <a:pathLst>
                <a:path w="3516" h="3493" extrusionOk="0">
                  <a:moveTo>
                    <a:pt x="1758" y="0"/>
                  </a:moveTo>
                  <a:cubicBezTo>
                    <a:pt x="799" y="0"/>
                    <a:pt x="0" y="776"/>
                    <a:pt x="0" y="1758"/>
                  </a:cubicBezTo>
                  <a:cubicBezTo>
                    <a:pt x="0" y="2717"/>
                    <a:pt x="799" y="3493"/>
                    <a:pt x="1758" y="3493"/>
                  </a:cubicBezTo>
                  <a:cubicBezTo>
                    <a:pt x="2739" y="3493"/>
                    <a:pt x="3515" y="2717"/>
                    <a:pt x="3515" y="1758"/>
                  </a:cubicBezTo>
                  <a:cubicBezTo>
                    <a:pt x="3515" y="776"/>
                    <a:pt x="2739"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5421175" y="2256325"/>
              <a:ext cx="134700" cy="134700"/>
            </a:xfrm>
            <a:custGeom>
              <a:avLst/>
              <a:gdLst/>
              <a:ahLst/>
              <a:cxnLst/>
              <a:rect l="l" t="t" r="r" b="b"/>
              <a:pathLst>
                <a:path w="5388" h="5388" extrusionOk="0">
                  <a:moveTo>
                    <a:pt x="2694" y="389"/>
                  </a:moveTo>
                  <a:cubicBezTo>
                    <a:pt x="3972" y="389"/>
                    <a:pt x="4999" y="1416"/>
                    <a:pt x="4999" y="2694"/>
                  </a:cubicBezTo>
                  <a:cubicBezTo>
                    <a:pt x="4999" y="3972"/>
                    <a:pt x="3972" y="5022"/>
                    <a:pt x="2694" y="5022"/>
                  </a:cubicBezTo>
                  <a:cubicBezTo>
                    <a:pt x="1415" y="5022"/>
                    <a:pt x="365" y="3972"/>
                    <a:pt x="365" y="2694"/>
                  </a:cubicBezTo>
                  <a:cubicBezTo>
                    <a:pt x="365" y="1416"/>
                    <a:pt x="1415" y="389"/>
                    <a:pt x="2694" y="389"/>
                  </a:cubicBezTo>
                  <a:close/>
                  <a:moveTo>
                    <a:pt x="2694" y="1"/>
                  </a:moveTo>
                  <a:cubicBezTo>
                    <a:pt x="1210" y="1"/>
                    <a:pt x="0" y="1210"/>
                    <a:pt x="0" y="2694"/>
                  </a:cubicBezTo>
                  <a:cubicBezTo>
                    <a:pt x="0" y="4178"/>
                    <a:pt x="1210" y="5387"/>
                    <a:pt x="2694" y="5387"/>
                  </a:cubicBezTo>
                  <a:cubicBezTo>
                    <a:pt x="4177" y="5387"/>
                    <a:pt x="5387" y="4178"/>
                    <a:pt x="5387" y="2694"/>
                  </a:cubicBezTo>
                  <a:cubicBezTo>
                    <a:pt x="5387" y="1210"/>
                    <a:pt x="4177"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5444575" y="2279725"/>
              <a:ext cx="87900" cy="87900"/>
            </a:xfrm>
            <a:custGeom>
              <a:avLst/>
              <a:gdLst/>
              <a:ahLst/>
              <a:cxnLst/>
              <a:rect l="l" t="t" r="r" b="b"/>
              <a:pathLst>
                <a:path w="3516" h="3516" extrusionOk="0">
                  <a:moveTo>
                    <a:pt x="1758" y="0"/>
                  </a:moveTo>
                  <a:cubicBezTo>
                    <a:pt x="776" y="0"/>
                    <a:pt x="0" y="799"/>
                    <a:pt x="0" y="1758"/>
                  </a:cubicBezTo>
                  <a:cubicBezTo>
                    <a:pt x="0" y="2739"/>
                    <a:pt x="776" y="3516"/>
                    <a:pt x="1758" y="3516"/>
                  </a:cubicBezTo>
                  <a:cubicBezTo>
                    <a:pt x="2716" y="3516"/>
                    <a:pt x="3515" y="2739"/>
                    <a:pt x="3515" y="1758"/>
                  </a:cubicBezTo>
                  <a:cubicBezTo>
                    <a:pt x="3515" y="799"/>
                    <a:pt x="2716"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5459400" y="1912225"/>
              <a:ext cx="134700" cy="134700"/>
            </a:xfrm>
            <a:custGeom>
              <a:avLst/>
              <a:gdLst/>
              <a:ahLst/>
              <a:cxnLst/>
              <a:rect l="l" t="t" r="r" b="b"/>
              <a:pathLst>
                <a:path w="5388" h="5388" extrusionOk="0">
                  <a:moveTo>
                    <a:pt x="2694" y="366"/>
                  </a:moveTo>
                  <a:cubicBezTo>
                    <a:pt x="3972" y="366"/>
                    <a:pt x="4999" y="1416"/>
                    <a:pt x="4999" y="2694"/>
                  </a:cubicBezTo>
                  <a:cubicBezTo>
                    <a:pt x="4999" y="3973"/>
                    <a:pt x="3972" y="5000"/>
                    <a:pt x="2694" y="5000"/>
                  </a:cubicBezTo>
                  <a:cubicBezTo>
                    <a:pt x="1416" y="5000"/>
                    <a:pt x="389" y="3973"/>
                    <a:pt x="389" y="2694"/>
                  </a:cubicBezTo>
                  <a:cubicBezTo>
                    <a:pt x="389" y="1416"/>
                    <a:pt x="1416" y="366"/>
                    <a:pt x="2694" y="366"/>
                  </a:cubicBezTo>
                  <a:close/>
                  <a:moveTo>
                    <a:pt x="2694" y="1"/>
                  </a:moveTo>
                  <a:cubicBezTo>
                    <a:pt x="1210" y="1"/>
                    <a:pt x="1" y="1211"/>
                    <a:pt x="1" y="2694"/>
                  </a:cubicBezTo>
                  <a:cubicBezTo>
                    <a:pt x="1" y="4178"/>
                    <a:pt x="1210" y="5388"/>
                    <a:pt x="2694" y="5388"/>
                  </a:cubicBezTo>
                  <a:cubicBezTo>
                    <a:pt x="4178" y="5388"/>
                    <a:pt x="5387" y="4178"/>
                    <a:pt x="5387" y="2694"/>
                  </a:cubicBezTo>
                  <a:cubicBezTo>
                    <a:pt x="5387" y="1211"/>
                    <a:pt x="4178"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5482800" y="1935625"/>
              <a:ext cx="87900" cy="87900"/>
            </a:xfrm>
            <a:custGeom>
              <a:avLst/>
              <a:gdLst/>
              <a:ahLst/>
              <a:cxnLst/>
              <a:rect l="l" t="t" r="r" b="b"/>
              <a:pathLst>
                <a:path w="3516" h="3516" extrusionOk="0">
                  <a:moveTo>
                    <a:pt x="1758" y="1"/>
                  </a:moveTo>
                  <a:cubicBezTo>
                    <a:pt x="799" y="1"/>
                    <a:pt x="0" y="777"/>
                    <a:pt x="0" y="1758"/>
                  </a:cubicBezTo>
                  <a:cubicBezTo>
                    <a:pt x="0" y="2717"/>
                    <a:pt x="799" y="3516"/>
                    <a:pt x="1758" y="3516"/>
                  </a:cubicBezTo>
                  <a:cubicBezTo>
                    <a:pt x="2739" y="3516"/>
                    <a:pt x="3515" y="2717"/>
                    <a:pt x="3515" y="1758"/>
                  </a:cubicBezTo>
                  <a:cubicBezTo>
                    <a:pt x="3515" y="777"/>
                    <a:pt x="2739" y="1"/>
                    <a:pt x="17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4736975" y="1935625"/>
              <a:ext cx="87900" cy="87900"/>
            </a:xfrm>
            <a:custGeom>
              <a:avLst/>
              <a:gdLst/>
              <a:ahLst/>
              <a:cxnLst/>
              <a:rect l="l" t="t" r="r" b="b"/>
              <a:pathLst>
                <a:path w="3516" h="3516" extrusionOk="0">
                  <a:moveTo>
                    <a:pt x="1758" y="1"/>
                  </a:moveTo>
                  <a:cubicBezTo>
                    <a:pt x="777" y="1"/>
                    <a:pt x="1" y="777"/>
                    <a:pt x="1" y="1758"/>
                  </a:cubicBezTo>
                  <a:cubicBezTo>
                    <a:pt x="1" y="2717"/>
                    <a:pt x="777" y="3516"/>
                    <a:pt x="1758" y="3516"/>
                  </a:cubicBezTo>
                  <a:cubicBezTo>
                    <a:pt x="2717" y="3516"/>
                    <a:pt x="3516" y="2717"/>
                    <a:pt x="3516" y="1758"/>
                  </a:cubicBezTo>
                  <a:cubicBezTo>
                    <a:pt x="3516" y="777"/>
                    <a:pt x="2717" y="1"/>
                    <a:pt x="17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7044625" y="2632950"/>
              <a:ext cx="87900" cy="87325"/>
            </a:xfrm>
            <a:custGeom>
              <a:avLst/>
              <a:gdLst/>
              <a:ahLst/>
              <a:cxnLst/>
              <a:rect l="l" t="t" r="r" b="b"/>
              <a:pathLst>
                <a:path w="3516" h="3493" extrusionOk="0">
                  <a:moveTo>
                    <a:pt x="1758" y="0"/>
                  </a:moveTo>
                  <a:cubicBezTo>
                    <a:pt x="799" y="0"/>
                    <a:pt x="0" y="776"/>
                    <a:pt x="0" y="1735"/>
                  </a:cubicBezTo>
                  <a:cubicBezTo>
                    <a:pt x="0" y="2716"/>
                    <a:pt x="799" y="3493"/>
                    <a:pt x="1758" y="3493"/>
                  </a:cubicBezTo>
                  <a:cubicBezTo>
                    <a:pt x="2739" y="3493"/>
                    <a:pt x="3515" y="2716"/>
                    <a:pt x="3515" y="1735"/>
                  </a:cubicBezTo>
                  <a:cubicBezTo>
                    <a:pt x="3515" y="776"/>
                    <a:pt x="2739"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4222850" y="1085400"/>
              <a:ext cx="134675" cy="134675"/>
            </a:xfrm>
            <a:custGeom>
              <a:avLst/>
              <a:gdLst/>
              <a:ahLst/>
              <a:cxnLst/>
              <a:rect l="l" t="t" r="r" b="b"/>
              <a:pathLst>
                <a:path w="5387" h="5387" extrusionOk="0">
                  <a:moveTo>
                    <a:pt x="2694" y="388"/>
                  </a:moveTo>
                  <a:cubicBezTo>
                    <a:pt x="3972" y="388"/>
                    <a:pt x="5022" y="1415"/>
                    <a:pt x="5022" y="2694"/>
                  </a:cubicBezTo>
                  <a:cubicBezTo>
                    <a:pt x="5022" y="3972"/>
                    <a:pt x="3972" y="4999"/>
                    <a:pt x="2694" y="4999"/>
                  </a:cubicBezTo>
                  <a:cubicBezTo>
                    <a:pt x="1415" y="4999"/>
                    <a:pt x="388" y="3972"/>
                    <a:pt x="388" y="2694"/>
                  </a:cubicBezTo>
                  <a:cubicBezTo>
                    <a:pt x="388" y="1415"/>
                    <a:pt x="1415" y="388"/>
                    <a:pt x="2694" y="388"/>
                  </a:cubicBezTo>
                  <a:close/>
                  <a:moveTo>
                    <a:pt x="2694" y="0"/>
                  </a:moveTo>
                  <a:cubicBezTo>
                    <a:pt x="1210" y="0"/>
                    <a:pt x="0" y="1210"/>
                    <a:pt x="0" y="2694"/>
                  </a:cubicBezTo>
                  <a:cubicBezTo>
                    <a:pt x="0" y="4177"/>
                    <a:pt x="1210" y="5387"/>
                    <a:pt x="2694" y="5387"/>
                  </a:cubicBezTo>
                  <a:cubicBezTo>
                    <a:pt x="4177" y="5387"/>
                    <a:pt x="5387" y="4177"/>
                    <a:pt x="5387" y="2694"/>
                  </a:cubicBezTo>
                  <a:cubicBezTo>
                    <a:pt x="5387" y="1210"/>
                    <a:pt x="4177" y="0"/>
                    <a:pt x="2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4246800" y="1108775"/>
              <a:ext cx="87350" cy="87925"/>
            </a:xfrm>
            <a:custGeom>
              <a:avLst/>
              <a:gdLst/>
              <a:ahLst/>
              <a:cxnLst/>
              <a:rect l="l" t="t" r="r" b="b"/>
              <a:pathLst>
                <a:path w="3494" h="3517" extrusionOk="0">
                  <a:moveTo>
                    <a:pt x="1736" y="1"/>
                  </a:moveTo>
                  <a:cubicBezTo>
                    <a:pt x="777" y="1"/>
                    <a:pt x="1" y="800"/>
                    <a:pt x="1" y="1759"/>
                  </a:cubicBezTo>
                  <a:cubicBezTo>
                    <a:pt x="1" y="2717"/>
                    <a:pt x="777" y="3516"/>
                    <a:pt x="1736" y="3516"/>
                  </a:cubicBezTo>
                  <a:cubicBezTo>
                    <a:pt x="2717" y="3516"/>
                    <a:pt x="3493" y="2717"/>
                    <a:pt x="3493" y="1759"/>
                  </a:cubicBezTo>
                  <a:cubicBezTo>
                    <a:pt x="3493" y="800"/>
                    <a:pt x="2717" y="1"/>
                    <a:pt x="17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3502700" y="2585000"/>
              <a:ext cx="134700" cy="134700"/>
            </a:xfrm>
            <a:custGeom>
              <a:avLst/>
              <a:gdLst/>
              <a:ahLst/>
              <a:cxnLst/>
              <a:rect l="l" t="t" r="r" b="b"/>
              <a:pathLst>
                <a:path w="5388" h="5388" extrusionOk="0">
                  <a:moveTo>
                    <a:pt x="2694" y="389"/>
                  </a:moveTo>
                  <a:cubicBezTo>
                    <a:pt x="3972" y="389"/>
                    <a:pt x="4999" y="1416"/>
                    <a:pt x="4999" y="2694"/>
                  </a:cubicBezTo>
                  <a:cubicBezTo>
                    <a:pt x="4999" y="3973"/>
                    <a:pt x="3972" y="5000"/>
                    <a:pt x="2694" y="5000"/>
                  </a:cubicBezTo>
                  <a:cubicBezTo>
                    <a:pt x="1416" y="5000"/>
                    <a:pt x="389" y="3973"/>
                    <a:pt x="389" y="2694"/>
                  </a:cubicBezTo>
                  <a:cubicBezTo>
                    <a:pt x="389" y="1416"/>
                    <a:pt x="1416" y="389"/>
                    <a:pt x="2694" y="389"/>
                  </a:cubicBezTo>
                  <a:close/>
                  <a:moveTo>
                    <a:pt x="2694" y="1"/>
                  </a:moveTo>
                  <a:cubicBezTo>
                    <a:pt x="1210" y="1"/>
                    <a:pt x="1" y="1211"/>
                    <a:pt x="1" y="2694"/>
                  </a:cubicBezTo>
                  <a:cubicBezTo>
                    <a:pt x="1" y="4178"/>
                    <a:pt x="1210" y="5388"/>
                    <a:pt x="2694" y="5388"/>
                  </a:cubicBezTo>
                  <a:cubicBezTo>
                    <a:pt x="4178" y="5388"/>
                    <a:pt x="5387" y="4178"/>
                    <a:pt x="5387" y="2694"/>
                  </a:cubicBezTo>
                  <a:cubicBezTo>
                    <a:pt x="5387" y="1211"/>
                    <a:pt x="4178"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3526100" y="2608400"/>
              <a:ext cx="87900" cy="87900"/>
            </a:xfrm>
            <a:custGeom>
              <a:avLst/>
              <a:gdLst/>
              <a:ahLst/>
              <a:cxnLst/>
              <a:rect l="l" t="t" r="r" b="b"/>
              <a:pathLst>
                <a:path w="3516" h="3516" extrusionOk="0">
                  <a:moveTo>
                    <a:pt x="1758" y="1"/>
                  </a:moveTo>
                  <a:cubicBezTo>
                    <a:pt x="776" y="1"/>
                    <a:pt x="0" y="777"/>
                    <a:pt x="0" y="1758"/>
                  </a:cubicBezTo>
                  <a:cubicBezTo>
                    <a:pt x="0" y="2717"/>
                    <a:pt x="776" y="3516"/>
                    <a:pt x="1758" y="3516"/>
                  </a:cubicBezTo>
                  <a:cubicBezTo>
                    <a:pt x="2717" y="3516"/>
                    <a:pt x="3516" y="2717"/>
                    <a:pt x="3516" y="1758"/>
                  </a:cubicBezTo>
                  <a:cubicBezTo>
                    <a:pt x="3516" y="777"/>
                    <a:pt x="2717" y="1"/>
                    <a:pt x="17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2281550" y="1156150"/>
              <a:ext cx="134700" cy="134700"/>
            </a:xfrm>
            <a:custGeom>
              <a:avLst/>
              <a:gdLst/>
              <a:ahLst/>
              <a:cxnLst/>
              <a:rect l="l" t="t" r="r" b="b"/>
              <a:pathLst>
                <a:path w="5388" h="5388" extrusionOk="0">
                  <a:moveTo>
                    <a:pt x="2694" y="366"/>
                  </a:moveTo>
                  <a:cubicBezTo>
                    <a:pt x="3972" y="366"/>
                    <a:pt x="4999" y="1416"/>
                    <a:pt x="4999" y="2694"/>
                  </a:cubicBezTo>
                  <a:cubicBezTo>
                    <a:pt x="4999" y="3972"/>
                    <a:pt x="3972" y="4999"/>
                    <a:pt x="2694" y="4999"/>
                  </a:cubicBezTo>
                  <a:cubicBezTo>
                    <a:pt x="1416" y="4999"/>
                    <a:pt x="366" y="3972"/>
                    <a:pt x="366" y="2694"/>
                  </a:cubicBezTo>
                  <a:cubicBezTo>
                    <a:pt x="366" y="1416"/>
                    <a:pt x="1416" y="366"/>
                    <a:pt x="2694" y="366"/>
                  </a:cubicBezTo>
                  <a:close/>
                  <a:moveTo>
                    <a:pt x="2694" y="0"/>
                  </a:moveTo>
                  <a:cubicBezTo>
                    <a:pt x="1210" y="0"/>
                    <a:pt x="0" y="1210"/>
                    <a:pt x="0" y="2694"/>
                  </a:cubicBezTo>
                  <a:cubicBezTo>
                    <a:pt x="0" y="4178"/>
                    <a:pt x="1210" y="5387"/>
                    <a:pt x="2694" y="5387"/>
                  </a:cubicBezTo>
                  <a:cubicBezTo>
                    <a:pt x="4177" y="5387"/>
                    <a:pt x="5387" y="4178"/>
                    <a:pt x="5387" y="2694"/>
                  </a:cubicBezTo>
                  <a:cubicBezTo>
                    <a:pt x="5387" y="1210"/>
                    <a:pt x="4177" y="0"/>
                    <a:pt x="2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2304950" y="1179550"/>
              <a:ext cx="87325" cy="87900"/>
            </a:xfrm>
            <a:custGeom>
              <a:avLst/>
              <a:gdLst/>
              <a:ahLst/>
              <a:cxnLst/>
              <a:rect l="l" t="t" r="r" b="b"/>
              <a:pathLst>
                <a:path w="3493" h="3516" extrusionOk="0">
                  <a:moveTo>
                    <a:pt x="1758" y="0"/>
                  </a:moveTo>
                  <a:cubicBezTo>
                    <a:pt x="776" y="0"/>
                    <a:pt x="0" y="776"/>
                    <a:pt x="0" y="1758"/>
                  </a:cubicBezTo>
                  <a:cubicBezTo>
                    <a:pt x="0" y="2717"/>
                    <a:pt x="776" y="3515"/>
                    <a:pt x="1758" y="3515"/>
                  </a:cubicBezTo>
                  <a:cubicBezTo>
                    <a:pt x="2716" y="3515"/>
                    <a:pt x="3493" y="2717"/>
                    <a:pt x="3493" y="1758"/>
                  </a:cubicBezTo>
                  <a:cubicBezTo>
                    <a:pt x="3493" y="776"/>
                    <a:pt x="2716"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1577950" y="1004925"/>
              <a:ext cx="94750" cy="94750"/>
            </a:xfrm>
            <a:custGeom>
              <a:avLst/>
              <a:gdLst/>
              <a:ahLst/>
              <a:cxnLst/>
              <a:rect l="l" t="t" r="r" b="b"/>
              <a:pathLst>
                <a:path w="3790" h="3790" extrusionOk="0">
                  <a:moveTo>
                    <a:pt x="1895" y="366"/>
                  </a:moveTo>
                  <a:cubicBezTo>
                    <a:pt x="2717" y="366"/>
                    <a:pt x="3402" y="1051"/>
                    <a:pt x="3402" y="1895"/>
                  </a:cubicBezTo>
                  <a:cubicBezTo>
                    <a:pt x="3402" y="2717"/>
                    <a:pt x="2717" y="3402"/>
                    <a:pt x="1895" y="3402"/>
                  </a:cubicBezTo>
                  <a:cubicBezTo>
                    <a:pt x="1051" y="3402"/>
                    <a:pt x="366" y="2717"/>
                    <a:pt x="366" y="1895"/>
                  </a:cubicBezTo>
                  <a:cubicBezTo>
                    <a:pt x="366" y="1051"/>
                    <a:pt x="1051" y="366"/>
                    <a:pt x="1895" y="366"/>
                  </a:cubicBezTo>
                  <a:close/>
                  <a:moveTo>
                    <a:pt x="1895" y="1"/>
                  </a:moveTo>
                  <a:cubicBezTo>
                    <a:pt x="845" y="1"/>
                    <a:pt x="1" y="845"/>
                    <a:pt x="1" y="1895"/>
                  </a:cubicBezTo>
                  <a:cubicBezTo>
                    <a:pt x="1" y="2922"/>
                    <a:pt x="845" y="3790"/>
                    <a:pt x="1895" y="3790"/>
                  </a:cubicBezTo>
                  <a:cubicBezTo>
                    <a:pt x="2922" y="3790"/>
                    <a:pt x="3790" y="2922"/>
                    <a:pt x="3790" y="1895"/>
                  </a:cubicBezTo>
                  <a:cubicBezTo>
                    <a:pt x="3790" y="845"/>
                    <a:pt x="2922" y="1"/>
                    <a:pt x="18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1595075" y="1022050"/>
              <a:ext cx="59950" cy="59950"/>
            </a:xfrm>
            <a:custGeom>
              <a:avLst/>
              <a:gdLst/>
              <a:ahLst/>
              <a:cxnLst/>
              <a:rect l="l" t="t" r="r" b="b"/>
              <a:pathLst>
                <a:path w="2398" h="2398" extrusionOk="0">
                  <a:moveTo>
                    <a:pt x="1210" y="1"/>
                  </a:moveTo>
                  <a:cubicBezTo>
                    <a:pt x="548" y="1"/>
                    <a:pt x="1" y="548"/>
                    <a:pt x="1" y="1210"/>
                  </a:cubicBezTo>
                  <a:cubicBezTo>
                    <a:pt x="1" y="1872"/>
                    <a:pt x="548" y="2397"/>
                    <a:pt x="1210" y="2397"/>
                  </a:cubicBezTo>
                  <a:cubicBezTo>
                    <a:pt x="1872" y="2397"/>
                    <a:pt x="2397" y="1872"/>
                    <a:pt x="2397" y="1210"/>
                  </a:cubicBezTo>
                  <a:cubicBezTo>
                    <a:pt x="2397" y="548"/>
                    <a:pt x="1872" y="1"/>
                    <a:pt x="12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2892125" y="1170425"/>
              <a:ext cx="106150" cy="106150"/>
            </a:xfrm>
            <a:custGeom>
              <a:avLst/>
              <a:gdLst/>
              <a:ahLst/>
              <a:cxnLst/>
              <a:rect l="l" t="t" r="r" b="b"/>
              <a:pathLst>
                <a:path w="4246" h="4246" extrusionOk="0">
                  <a:moveTo>
                    <a:pt x="2123" y="0"/>
                  </a:moveTo>
                  <a:cubicBezTo>
                    <a:pt x="959" y="0"/>
                    <a:pt x="0" y="936"/>
                    <a:pt x="0" y="2123"/>
                  </a:cubicBezTo>
                  <a:cubicBezTo>
                    <a:pt x="0" y="3287"/>
                    <a:pt x="959" y="4246"/>
                    <a:pt x="2123" y="4246"/>
                  </a:cubicBezTo>
                  <a:cubicBezTo>
                    <a:pt x="3310" y="4246"/>
                    <a:pt x="4246" y="3287"/>
                    <a:pt x="4246" y="2123"/>
                  </a:cubicBezTo>
                  <a:cubicBezTo>
                    <a:pt x="4246" y="936"/>
                    <a:pt x="3310"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7004675" y="1366150"/>
              <a:ext cx="106150" cy="106150"/>
            </a:xfrm>
            <a:custGeom>
              <a:avLst/>
              <a:gdLst/>
              <a:ahLst/>
              <a:cxnLst/>
              <a:rect l="l" t="t" r="r" b="b"/>
              <a:pathLst>
                <a:path w="4246" h="4246" extrusionOk="0">
                  <a:moveTo>
                    <a:pt x="2123" y="0"/>
                  </a:moveTo>
                  <a:cubicBezTo>
                    <a:pt x="936" y="0"/>
                    <a:pt x="0" y="959"/>
                    <a:pt x="0" y="2123"/>
                  </a:cubicBezTo>
                  <a:cubicBezTo>
                    <a:pt x="0" y="3310"/>
                    <a:pt x="936" y="4246"/>
                    <a:pt x="2123" y="4246"/>
                  </a:cubicBezTo>
                  <a:cubicBezTo>
                    <a:pt x="3287" y="4246"/>
                    <a:pt x="4246" y="3310"/>
                    <a:pt x="4246" y="2123"/>
                  </a:cubicBezTo>
                  <a:cubicBezTo>
                    <a:pt x="4246" y="959"/>
                    <a:pt x="3287"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6446600" y="2270600"/>
              <a:ext cx="106150" cy="106150"/>
            </a:xfrm>
            <a:custGeom>
              <a:avLst/>
              <a:gdLst/>
              <a:ahLst/>
              <a:cxnLst/>
              <a:rect l="l" t="t" r="r" b="b"/>
              <a:pathLst>
                <a:path w="4246" h="4246" extrusionOk="0">
                  <a:moveTo>
                    <a:pt x="2123" y="0"/>
                  </a:moveTo>
                  <a:cubicBezTo>
                    <a:pt x="959" y="0"/>
                    <a:pt x="0" y="959"/>
                    <a:pt x="0" y="2123"/>
                  </a:cubicBezTo>
                  <a:cubicBezTo>
                    <a:pt x="0" y="3310"/>
                    <a:pt x="959" y="4246"/>
                    <a:pt x="2123" y="4246"/>
                  </a:cubicBezTo>
                  <a:cubicBezTo>
                    <a:pt x="3310" y="4246"/>
                    <a:pt x="4246" y="3310"/>
                    <a:pt x="4246" y="2123"/>
                  </a:cubicBezTo>
                  <a:cubicBezTo>
                    <a:pt x="4246" y="959"/>
                    <a:pt x="3310" y="0"/>
                    <a:pt x="21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6258275" y="3300575"/>
              <a:ext cx="69650" cy="69650"/>
            </a:xfrm>
            <a:custGeom>
              <a:avLst/>
              <a:gdLst/>
              <a:ahLst/>
              <a:cxnLst/>
              <a:rect l="l" t="t" r="r" b="b"/>
              <a:pathLst>
                <a:path w="2786" h="2786" extrusionOk="0">
                  <a:moveTo>
                    <a:pt x="1393" y="1"/>
                  </a:moveTo>
                  <a:cubicBezTo>
                    <a:pt x="617" y="1"/>
                    <a:pt x="1" y="617"/>
                    <a:pt x="1" y="1393"/>
                  </a:cubicBezTo>
                  <a:cubicBezTo>
                    <a:pt x="1" y="2146"/>
                    <a:pt x="617" y="2786"/>
                    <a:pt x="1393" y="2786"/>
                  </a:cubicBezTo>
                  <a:cubicBezTo>
                    <a:pt x="2169" y="2786"/>
                    <a:pt x="2786" y="2146"/>
                    <a:pt x="2786" y="1393"/>
                  </a:cubicBezTo>
                  <a:cubicBezTo>
                    <a:pt x="2786" y="617"/>
                    <a:pt x="2169" y="1"/>
                    <a:pt x="13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4746100" y="3030675"/>
              <a:ext cx="69650" cy="69075"/>
            </a:xfrm>
            <a:custGeom>
              <a:avLst/>
              <a:gdLst/>
              <a:ahLst/>
              <a:cxnLst/>
              <a:rect l="l" t="t" r="r" b="b"/>
              <a:pathLst>
                <a:path w="2786" h="2763" extrusionOk="0">
                  <a:moveTo>
                    <a:pt x="1393" y="0"/>
                  </a:moveTo>
                  <a:cubicBezTo>
                    <a:pt x="617" y="0"/>
                    <a:pt x="1" y="617"/>
                    <a:pt x="1" y="1393"/>
                  </a:cubicBezTo>
                  <a:cubicBezTo>
                    <a:pt x="1" y="2146"/>
                    <a:pt x="617" y="2762"/>
                    <a:pt x="1393" y="2762"/>
                  </a:cubicBezTo>
                  <a:cubicBezTo>
                    <a:pt x="2169" y="2762"/>
                    <a:pt x="2786" y="2146"/>
                    <a:pt x="2786" y="1393"/>
                  </a:cubicBezTo>
                  <a:cubicBezTo>
                    <a:pt x="2786" y="617"/>
                    <a:pt x="2169" y="0"/>
                    <a:pt x="13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5111875" y="1378700"/>
              <a:ext cx="106175" cy="106150"/>
            </a:xfrm>
            <a:custGeom>
              <a:avLst/>
              <a:gdLst/>
              <a:ahLst/>
              <a:cxnLst/>
              <a:rect l="l" t="t" r="r" b="b"/>
              <a:pathLst>
                <a:path w="4247" h="4246" extrusionOk="0">
                  <a:moveTo>
                    <a:pt x="2124" y="0"/>
                  </a:moveTo>
                  <a:cubicBezTo>
                    <a:pt x="960" y="0"/>
                    <a:pt x="1" y="959"/>
                    <a:pt x="1" y="2123"/>
                  </a:cubicBezTo>
                  <a:cubicBezTo>
                    <a:pt x="1" y="3310"/>
                    <a:pt x="960" y="4246"/>
                    <a:pt x="2124" y="4246"/>
                  </a:cubicBezTo>
                  <a:cubicBezTo>
                    <a:pt x="3288" y="4246"/>
                    <a:pt x="4246" y="3310"/>
                    <a:pt x="4246" y="2123"/>
                  </a:cubicBezTo>
                  <a:cubicBezTo>
                    <a:pt x="4246" y="959"/>
                    <a:pt x="3288" y="0"/>
                    <a:pt x="21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5692225" y="1404950"/>
              <a:ext cx="75350" cy="74775"/>
            </a:xfrm>
            <a:custGeom>
              <a:avLst/>
              <a:gdLst/>
              <a:ahLst/>
              <a:cxnLst/>
              <a:rect l="l" t="t" r="r" b="b"/>
              <a:pathLst>
                <a:path w="3014" h="2991" extrusionOk="0">
                  <a:moveTo>
                    <a:pt x="1507" y="0"/>
                  </a:moveTo>
                  <a:cubicBezTo>
                    <a:pt x="685" y="0"/>
                    <a:pt x="0" y="662"/>
                    <a:pt x="0" y="1507"/>
                  </a:cubicBezTo>
                  <a:cubicBezTo>
                    <a:pt x="0" y="2328"/>
                    <a:pt x="685" y="2990"/>
                    <a:pt x="1507" y="2990"/>
                  </a:cubicBezTo>
                  <a:cubicBezTo>
                    <a:pt x="2328" y="2990"/>
                    <a:pt x="3013" y="2328"/>
                    <a:pt x="3013" y="1507"/>
                  </a:cubicBezTo>
                  <a:cubicBezTo>
                    <a:pt x="3013" y="662"/>
                    <a:pt x="2328" y="0"/>
                    <a:pt x="150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5821750" y="1469425"/>
              <a:ext cx="79350" cy="79350"/>
            </a:xfrm>
            <a:custGeom>
              <a:avLst/>
              <a:gdLst/>
              <a:ahLst/>
              <a:cxnLst/>
              <a:rect l="l" t="t" r="r" b="b"/>
              <a:pathLst>
                <a:path w="3174" h="3174" extrusionOk="0">
                  <a:moveTo>
                    <a:pt x="1598" y="1"/>
                  </a:moveTo>
                  <a:cubicBezTo>
                    <a:pt x="708" y="1"/>
                    <a:pt x="1" y="708"/>
                    <a:pt x="1" y="1575"/>
                  </a:cubicBezTo>
                  <a:cubicBezTo>
                    <a:pt x="1" y="2466"/>
                    <a:pt x="708" y="3173"/>
                    <a:pt x="1598" y="3173"/>
                  </a:cubicBezTo>
                  <a:cubicBezTo>
                    <a:pt x="2466" y="3173"/>
                    <a:pt x="3173" y="2466"/>
                    <a:pt x="3173" y="1575"/>
                  </a:cubicBezTo>
                  <a:cubicBezTo>
                    <a:pt x="3173" y="708"/>
                    <a:pt x="2466" y="1"/>
                    <a:pt x="15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3572900" y="2384150"/>
              <a:ext cx="139825" cy="139250"/>
            </a:xfrm>
            <a:custGeom>
              <a:avLst/>
              <a:gdLst/>
              <a:ahLst/>
              <a:cxnLst/>
              <a:rect l="l" t="t" r="r" b="b"/>
              <a:pathLst>
                <a:path w="5593" h="5570" extrusionOk="0">
                  <a:moveTo>
                    <a:pt x="2808" y="0"/>
                  </a:moveTo>
                  <a:cubicBezTo>
                    <a:pt x="1255" y="0"/>
                    <a:pt x="0" y="1233"/>
                    <a:pt x="0" y="2785"/>
                  </a:cubicBezTo>
                  <a:cubicBezTo>
                    <a:pt x="0" y="4314"/>
                    <a:pt x="1255" y="5570"/>
                    <a:pt x="2808" y="5570"/>
                  </a:cubicBezTo>
                  <a:cubicBezTo>
                    <a:pt x="4337" y="5570"/>
                    <a:pt x="5592" y="4314"/>
                    <a:pt x="5592" y="2785"/>
                  </a:cubicBezTo>
                  <a:cubicBezTo>
                    <a:pt x="5592" y="1233"/>
                    <a:pt x="4337" y="0"/>
                    <a:pt x="280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5419450" y="2995300"/>
              <a:ext cx="139825" cy="139825"/>
            </a:xfrm>
            <a:custGeom>
              <a:avLst/>
              <a:gdLst/>
              <a:ahLst/>
              <a:cxnLst/>
              <a:rect l="l" t="t" r="r" b="b"/>
              <a:pathLst>
                <a:path w="5593" h="5593" extrusionOk="0">
                  <a:moveTo>
                    <a:pt x="2785" y="0"/>
                  </a:moveTo>
                  <a:cubicBezTo>
                    <a:pt x="1256" y="0"/>
                    <a:pt x="1" y="1256"/>
                    <a:pt x="1" y="2808"/>
                  </a:cubicBezTo>
                  <a:cubicBezTo>
                    <a:pt x="1" y="4337"/>
                    <a:pt x="1256" y="5592"/>
                    <a:pt x="2785" y="5592"/>
                  </a:cubicBezTo>
                  <a:cubicBezTo>
                    <a:pt x="4338" y="5592"/>
                    <a:pt x="5593" y="4337"/>
                    <a:pt x="5593" y="2808"/>
                  </a:cubicBezTo>
                  <a:cubicBezTo>
                    <a:pt x="5593" y="1256"/>
                    <a:pt x="4338" y="0"/>
                    <a:pt x="278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3311550" y="1787275"/>
              <a:ext cx="65075" cy="65075"/>
            </a:xfrm>
            <a:custGeom>
              <a:avLst/>
              <a:gdLst/>
              <a:ahLst/>
              <a:cxnLst/>
              <a:rect l="l" t="t" r="r" b="b"/>
              <a:pathLst>
                <a:path w="2603" h="2603" extrusionOk="0">
                  <a:moveTo>
                    <a:pt x="1301" y="0"/>
                  </a:moveTo>
                  <a:cubicBezTo>
                    <a:pt x="594" y="0"/>
                    <a:pt x="0" y="571"/>
                    <a:pt x="0" y="1301"/>
                  </a:cubicBezTo>
                  <a:cubicBezTo>
                    <a:pt x="0" y="2009"/>
                    <a:pt x="594" y="2602"/>
                    <a:pt x="1301" y="2602"/>
                  </a:cubicBezTo>
                  <a:cubicBezTo>
                    <a:pt x="2009" y="2602"/>
                    <a:pt x="2602" y="2009"/>
                    <a:pt x="2602" y="1301"/>
                  </a:cubicBezTo>
                  <a:cubicBezTo>
                    <a:pt x="2602" y="571"/>
                    <a:pt x="2009" y="0"/>
                    <a:pt x="13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3501550" y="1519075"/>
              <a:ext cx="143825" cy="144400"/>
            </a:xfrm>
            <a:custGeom>
              <a:avLst/>
              <a:gdLst/>
              <a:ahLst/>
              <a:cxnLst/>
              <a:rect l="l" t="t" r="r" b="b"/>
              <a:pathLst>
                <a:path w="5753" h="5776" extrusionOk="0">
                  <a:moveTo>
                    <a:pt x="2877" y="388"/>
                  </a:moveTo>
                  <a:cubicBezTo>
                    <a:pt x="4246" y="388"/>
                    <a:pt x="5388" y="1507"/>
                    <a:pt x="5388" y="2899"/>
                  </a:cubicBezTo>
                  <a:cubicBezTo>
                    <a:pt x="5388" y="4269"/>
                    <a:pt x="4246" y="5410"/>
                    <a:pt x="2877" y="5410"/>
                  </a:cubicBezTo>
                  <a:cubicBezTo>
                    <a:pt x="1485" y="5410"/>
                    <a:pt x="366" y="4269"/>
                    <a:pt x="366" y="2899"/>
                  </a:cubicBezTo>
                  <a:cubicBezTo>
                    <a:pt x="366" y="1507"/>
                    <a:pt x="1485" y="388"/>
                    <a:pt x="2877" y="388"/>
                  </a:cubicBezTo>
                  <a:close/>
                  <a:moveTo>
                    <a:pt x="2877" y="0"/>
                  </a:moveTo>
                  <a:cubicBezTo>
                    <a:pt x="1279" y="0"/>
                    <a:pt x="1" y="1301"/>
                    <a:pt x="1" y="2899"/>
                  </a:cubicBezTo>
                  <a:cubicBezTo>
                    <a:pt x="1" y="4497"/>
                    <a:pt x="1279" y="5775"/>
                    <a:pt x="2877" y="5775"/>
                  </a:cubicBezTo>
                  <a:cubicBezTo>
                    <a:pt x="4475" y="5775"/>
                    <a:pt x="5753" y="4497"/>
                    <a:pt x="5753" y="2899"/>
                  </a:cubicBezTo>
                  <a:cubicBezTo>
                    <a:pt x="5753" y="1301"/>
                    <a:pt x="4475" y="0"/>
                    <a:pt x="28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3526675" y="1544750"/>
              <a:ext cx="93600" cy="93050"/>
            </a:xfrm>
            <a:custGeom>
              <a:avLst/>
              <a:gdLst/>
              <a:ahLst/>
              <a:cxnLst/>
              <a:rect l="l" t="t" r="r" b="b"/>
              <a:pathLst>
                <a:path w="3744" h="3722" extrusionOk="0">
                  <a:moveTo>
                    <a:pt x="1872" y="0"/>
                  </a:moveTo>
                  <a:cubicBezTo>
                    <a:pt x="845" y="0"/>
                    <a:pt x="0" y="845"/>
                    <a:pt x="0" y="1872"/>
                  </a:cubicBezTo>
                  <a:cubicBezTo>
                    <a:pt x="0" y="2899"/>
                    <a:pt x="845" y="3721"/>
                    <a:pt x="1872" y="3721"/>
                  </a:cubicBezTo>
                  <a:cubicBezTo>
                    <a:pt x="2899" y="3721"/>
                    <a:pt x="3744" y="2899"/>
                    <a:pt x="3744" y="1872"/>
                  </a:cubicBezTo>
                  <a:cubicBezTo>
                    <a:pt x="3744" y="845"/>
                    <a:pt x="2899" y="0"/>
                    <a:pt x="18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a:off x="1930050" y="1563575"/>
              <a:ext cx="106150" cy="106175"/>
            </a:xfrm>
            <a:custGeom>
              <a:avLst/>
              <a:gdLst/>
              <a:ahLst/>
              <a:cxnLst/>
              <a:rect l="l" t="t" r="r" b="b"/>
              <a:pathLst>
                <a:path w="4246" h="4247" extrusionOk="0">
                  <a:moveTo>
                    <a:pt x="2123" y="1"/>
                  </a:moveTo>
                  <a:cubicBezTo>
                    <a:pt x="959" y="1"/>
                    <a:pt x="0" y="937"/>
                    <a:pt x="0" y="2123"/>
                  </a:cubicBezTo>
                  <a:cubicBezTo>
                    <a:pt x="0" y="3288"/>
                    <a:pt x="959" y="4246"/>
                    <a:pt x="2123" y="4246"/>
                  </a:cubicBezTo>
                  <a:cubicBezTo>
                    <a:pt x="3310" y="4246"/>
                    <a:pt x="4246" y="3288"/>
                    <a:pt x="4246" y="2123"/>
                  </a:cubicBezTo>
                  <a:cubicBezTo>
                    <a:pt x="4246" y="937"/>
                    <a:pt x="3310"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a:off x="1621325" y="1563575"/>
              <a:ext cx="106175" cy="106175"/>
            </a:xfrm>
            <a:custGeom>
              <a:avLst/>
              <a:gdLst/>
              <a:ahLst/>
              <a:cxnLst/>
              <a:rect l="l" t="t" r="r" b="b"/>
              <a:pathLst>
                <a:path w="4247" h="4247" extrusionOk="0">
                  <a:moveTo>
                    <a:pt x="2123" y="1"/>
                  </a:moveTo>
                  <a:cubicBezTo>
                    <a:pt x="936" y="1"/>
                    <a:pt x="1" y="937"/>
                    <a:pt x="1" y="2123"/>
                  </a:cubicBezTo>
                  <a:cubicBezTo>
                    <a:pt x="1" y="3288"/>
                    <a:pt x="936" y="4246"/>
                    <a:pt x="2123" y="4246"/>
                  </a:cubicBezTo>
                  <a:cubicBezTo>
                    <a:pt x="3287" y="4246"/>
                    <a:pt x="4246" y="3288"/>
                    <a:pt x="4246" y="2123"/>
                  </a:cubicBezTo>
                  <a:cubicBezTo>
                    <a:pt x="4246" y="937"/>
                    <a:pt x="3287"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a:off x="944550" y="1765575"/>
              <a:ext cx="106175" cy="106175"/>
            </a:xfrm>
            <a:custGeom>
              <a:avLst/>
              <a:gdLst/>
              <a:ahLst/>
              <a:cxnLst/>
              <a:rect l="l" t="t" r="r" b="b"/>
              <a:pathLst>
                <a:path w="4247" h="4247" extrusionOk="0">
                  <a:moveTo>
                    <a:pt x="2123" y="1"/>
                  </a:moveTo>
                  <a:cubicBezTo>
                    <a:pt x="959" y="1"/>
                    <a:pt x="1" y="960"/>
                    <a:pt x="1" y="2124"/>
                  </a:cubicBezTo>
                  <a:cubicBezTo>
                    <a:pt x="1" y="3311"/>
                    <a:pt x="959" y="4246"/>
                    <a:pt x="2123" y="4246"/>
                  </a:cubicBezTo>
                  <a:cubicBezTo>
                    <a:pt x="3310" y="4246"/>
                    <a:pt x="4246" y="3311"/>
                    <a:pt x="4246" y="2124"/>
                  </a:cubicBezTo>
                  <a:cubicBezTo>
                    <a:pt x="4246" y="960"/>
                    <a:pt x="3310"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a:off x="496050" y="1323925"/>
              <a:ext cx="106150" cy="106150"/>
            </a:xfrm>
            <a:custGeom>
              <a:avLst/>
              <a:gdLst/>
              <a:ahLst/>
              <a:cxnLst/>
              <a:rect l="l" t="t" r="r" b="b"/>
              <a:pathLst>
                <a:path w="4246" h="4246" extrusionOk="0">
                  <a:moveTo>
                    <a:pt x="2123" y="0"/>
                  </a:moveTo>
                  <a:cubicBezTo>
                    <a:pt x="959" y="0"/>
                    <a:pt x="0" y="936"/>
                    <a:pt x="0" y="2123"/>
                  </a:cubicBezTo>
                  <a:cubicBezTo>
                    <a:pt x="0" y="3287"/>
                    <a:pt x="959" y="4246"/>
                    <a:pt x="2123" y="4246"/>
                  </a:cubicBezTo>
                  <a:cubicBezTo>
                    <a:pt x="3287" y="4246"/>
                    <a:pt x="4246" y="3287"/>
                    <a:pt x="4246" y="2123"/>
                  </a:cubicBezTo>
                  <a:cubicBezTo>
                    <a:pt x="4246" y="936"/>
                    <a:pt x="3287"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a:off x="3168300" y="1186975"/>
              <a:ext cx="72500" cy="73050"/>
            </a:xfrm>
            <a:custGeom>
              <a:avLst/>
              <a:gdLst/>
              <a:ahLst/>
              <a:cxnLst/>
              <a:rect l="l" t="t" r="r" b="b"/>
              <a:pathLst>
                <a:path w="2900" h="2922" extrusionOk="0">
                  <a:moveTo>
                    <a:pt x="1462" y="0"/>
                  </a:moveTo>
                  <a:cubicBezTo>
                    <a:pt x="640" y="0"/>
                    <a:pt x="1" y="639"/>
                    <a:pt x="1" y="1461"/>
                  </a:cubicBezTo>
                  <a:cubicBezTo>
                    <a:pt x="1" y="2260"/>
                    <a:pt x="640" y="2922"/>
                    <a:pt x="1462" y="2922"/>
                  </a:cubicBezTo>
                  <a:cubicBezTo>
                    <a:pt x="2261" y="2922"/>
                    <a:pt x="2900" y="2260"/>
                    <a:pt x="2900" y="1461"/>
                  </a:cubicBezTo>
                  <a:cubicBezTo>
                    <a:pt x="2900" y="639"/>
                    <a:pt x="2261" y="0"/>
                    <a:pt x="14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1238425" y="1362725"/>
              <a:ext cx="73075" cy="73050"/>
            </a:xfrm>
            <a:custGeom>
              <a:avLst/>
              <a:gdLst/>
              <a:ahLst/>
              <a:cxnLst/>
              <a:rect l="l" t="t" r="r" b="b"/>
              <a:pathLst>
                <a:path w="2923" h="2922" extrusionOk="0">
                  <a:moveTo>
                    <a:pt x="1462" y="0"/>
                  </a:moveTo>
                  <a:cubicBezTo>
                    <a:pt x="640" y="0"/>
                    <a:pt x="1" y="662"/>
                    <a:pt x="1" y="1461"/>
                  </a:cubicBezTo>
                  <a:cubicBezTo>
                    <a:pt x="1" y="2260"/>
                    <a:pt x="640" y="2922"/>
                    <a:pt x="1462" y="2922"/>
                  </a:cubicBezTo>
                  <a:cubicBezTo>
                    <a:pt x="2260" y="2922"/>
                    <a:pt x="2922" y="2260"/>
                    <a:pt x="2922" y="1461"/>
                  </a:cubicBezTo>
                  <a:cubicBezTo>
                    <a:pt x="2922" y="662"/>
                    <a:pt x="2260" y="0"/>
                    <a:pt x="14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a:off x="2281550" y="832600"/>
              <a:ext cx="2995850" cy="9725"/>
            </a:xfrm>
            <a:custGeom>
              <a:avLst/>
              <a:gdLst/>
              <a:ahLst/>
              <a:cxnLst/>
              <a:rect l="l" t="t" r="r" b="b"/>
              <a:pathLst>
                <a:path w="119834" h="389" extrusionOk="0">
                  <a:moveTo>
                    <a:pt x="183" y="1"/>
                  </a:moveTo>
                  <a:cubicBezTo>
                    <a:pt x="69" y="1"/>
                    <a:pt x="0" y="92"/>
                    <a:pt x="0" y="183"/>
                  </a:cubicBezTo>
                  <a:cubicBezTo>
                    <a:pt x="0" y="297"/>
                    <a:pt x="69" y="389"/>
                    <a:pt x="183" y="389"/>
                  </a:cubicBezTo>
                  <a:lnTo>
                    <a:pt x="119628" y="389"/>
                  </a:lnTo>
                  <a:cubicBezTo>
                    <a:pt x="119742" y="389"/>
                    <a:pt x="119833" y="297"/>
                    <a:pt x="119833" y="183"/>
                  </a:cubicBezTo>
                  <a:cubicBezTo>
                    <a:pt x="119833" y="92"/>
                    <a:pt x="119742" y="1"/>
                    <a:pt x="1196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a:off x="2222775" y="800650"/>
              <a:ext cx="73075" cy="73050"/>
            </a:xfrm>
            <a:custGeom>
              <a:avLst/>
              <a:gdLst/>
              <a:ahLst/>
              <a:cxnLst/>
              <a:rect l="l" t="t" r="r" b="b"/>
              <a:pathLst>
                <a:path w="2923" h="2922" extrusionOk="0">
                  <a:moveTo>
                    <a:pt x="1461" y="0"/>
                  </a:moveTo>
                  <a:cubicBezTo>
                    <a:pt x="640" y="0"/>
                    <a:pt x="0" y="662"/>
                    <a:pt x="0" y="1461"/>
                  </a:cubicBezTo>
                  <a:cubicBezTo>
                    <a:pt x="0" y="2283"/>
                    <a:pt x="640" y="2922"/>
                    <a:pt x="1461" y="2922"/>
                  </a:cubicBezTo>
                  <a:cubicBezTo>
                    <a:pt x="2260" y="2922"/>
                    <a:pt x="2922" y="2283"/>
                    <a:pt x="2922" y="1461"/>
                  </a:cubicBezTo>
                  <a:cubicBezTo>
                    <a:pt x="2922" y="662"/>
                    <a:pt x="2260" y="0"/>
                    <a:pt x="14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5235725" y="800650"/>
              <a:ext cx="73050" cy="73050"/>
            </a:xfrm>
            <a:custGeom>
              <a:avLst/>
              <a:gdLst/>
              <a:ahLst/>
              <a:cxnLst/>
              <a:rect l="l" t="t" r="r" b="b"/>
              <a:pathLst>
                <a:path w="2922" h="2922" extrusionOk="0">
                  <a:moveTo>
                    <a:pt x="1461" y="0"/>
                  </a:moveTo>
                  <a:cubicBezTo>
                    <a:pt x="662" y="0"/>
                    <a:pt x="0" y="662"/>
                    <a:pt x="0" y="1461"/>
                  </a:cubicBezTo>
                  <a:cubicBezTo>
                    <a:pt x="0" y="2283"/>
                    <a:pt x="662" y="2922"/>
                    <a:pt x="1461" y="2922"/>
                  </a:cubicBezTo>
                  <a:cubicBezTo>
                    <a:pt x="2283" y="2922"/>
                    <a:pt x="2922" y="2283"/>
                    <a:pt x="2922" y="1461"/>
                  </a:cubicBezTo>
                  <a:cubicBezTo>
                    <a:pt x="2922" y="662"/>
                    <a:pt x="2283" y="0"/>
                    <a:pt x="14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a:off x="5732175" y="319450"/>
              <a:ext cx="1118450" cy="1117475"/>
            </a:xfrm>
            <a:custGeom>
              <a:avLst/>
              <a:gdLst/>
              <a:ahLst/>
              <a:cxnLst/>
              <a:rect l="l" t="t" r="r" b="b"/>
              <a:pathLst>
                <a:path w="44738" h="44699" extrusionOk="0">
                  <a:moveTo>
                    <a:pt x="44532" y="1"/>
                  </a:moveTo>
                  <a:cubicBezTo>
                    <a:pt x="44481" y="1"/>
                    <a:pt x="44430" y="18"/>
                    <a:pt x="44395" y="52"/>
                  </a:cubicBezTo>
                  <a:lnTo>
                    <a:pt x="91" y="44356"/>
                  </a:lnTo>
                  <a:cubicBezTo>
                    <a:pt x="0" y="44447"/>
                    <a:pt x="0" y="44562"/>
                    <a:pt x="91" y="44630"/>
                  </a:cubicBezTo>
                  <a:cubicBezTo>
                    <a:pt x="114" y="44676"/>
                    <a:pt x="160" y="44699"/>
                    <a:pt x="228" y="44699"/>
                  </a:cubicBezTo>
                  <a:cubicBezTo>
                    <a:pt x="274" y="44699"/>
                    <a:pt x="320" y="44676"/>
                    <a:pt x="342" y="44630"/>
                  </a:cubicBezTo>
                  <a:lnTo>
                    <a:pt x="44669" y="326"/>
                  </a:lnTo>
                  <a:cubicBezTo>
                    <a:pt x="44738" y="258"/>
                    <a:pt x="44738" y="121"/>
                    <a:pt x="44669" y="52"/>
                  </a:cubicBezTo>
                  <a:cubicBezTo>
                    <a:pt x="44635" y="18"/>
                    <a:pt x="44584" y="1"/>
                    <a:pt x="445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2"/>
            <p:cNvSpPr/>
            <p:nvPr/>
          </p:nvSpPr>
          <p:spPr>
            <a:xfrm>
              <a:off x="5870250" y="381100"/>
              <a:ext cx="1118475" cy="1117450"/>
            </a:xfrm>
            <a:custGeom>
              <a:avLst/>
              <a:gdLst/>
              <a:ahLst/>
              <a:cxnLst/>
              <a:rect l="l" t="t" r="r" b="b"/>
              <a:pathLst>
                <a:path w="44739" h="44698" extrusionOk="0">
                  <a:moveTo>
                    <a:pt x="44522" y="0"/>
                  </a:moveTo>
                  <a:cubicBezTo>
                    <a:pt x="44476" y="0"/>
                    <a:pt x="44430" y="17"/>
                    <a:pt x="44396" y="51"/>
                  </a:cubicBezTo>
                  <a:lnTo>
                    <a:pt x="69" y="44378"/>
                  </a:lnTo>
                  <a:cubicBezTo>
                    <a:pt x="1" y="44447"/>
                    <a:pt x="1" y="44561"/>
                    <a:pt x="69" y="44629"/>
                  </a:cubicBezTo>
                  <a:cubicBezTo>
                    <a:pt x="115" y="44675"/>
                    <a:pt x="161" y="44698"/>
                    <a:pt x="206" y="44698"/>
                  </a:cubicBezTo>
                  <a:cubicBezTo>
                    <a:pt x="252" y="44698"/>
                    <a:pt x="298" y="44675"/>
                    <a:pt x="343" y="44629"/>
                  </a:cubicBezTo>
                  <a:lnTo>
                    <a:pt x="44647" y="325"/>
                  </a:lnTo>
                  <a:cubicBezTo>
                    <a:pt x="44738" y="257"/>
                    <a:pt x="44738" y="120"/>
                    <a:pt x="44647" y="51"/>
                  </a:cubicBezTo>
                  <a:cubicBezTo>
                    <a:pt x="44613" y="17"/>
                    <a:pt x="44567" y="0"/>
                    <a:pt x="445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4775775" y="1974875"/>
              <a:ext cx="2300825" cy="706600"/>
            </a:xfrm>
            <a:custGeom>
              <a:avLst/>
              <a:gdLst/>
              <a:ahLst/>
              <a:cxnLst/>
              <a:rect l="l" t="t" r="r" b="b"/>
              <a:pathLst>
                <a:path w="92033" h="28264" extrusionOk="0">
                  <a:moveTo>
                    <a:pt x="206" y="0"/>
                  </a:moveTo>
                  <a:cubicBezTo>
                    <a:pt x="155" y="0"/>
                    <a:pt x="104" y="17"/>
                    <a:pt x="69" y="51"/>
                  </a:cubicBezTo>
                  <a:cubicBezTo>
                    <a:pt x="1" y="120"/>
                    <a:pt x="1" y="234"/>
                    <a:pt x="69" y="325"/>
                  </a:cubicBezTo>
                  <a:lnTo>
                    <a:pt x="28007" y="28263"/>
                  </a:lnTo>
                  <a:lnTo>
                    <a:pt x="91850" y="28263"/>
                  </a:lnTo>
                  <a:cubicBezTo>
                    <a:pt x="91941" y="28263"/>
                    <a:pt x="92032" y="28172"/>
                    <a:pt x="92032" y="28058"/>
                  </a:cubicBezTo>
                  <a:cubicBezTo>
                    <a:pt x="92032" y="27967"/>
                    <a:pt x="91941" y="27875"/>
                    <a:pt x="91850" y="27875"/>
                  </a:cubicBezTo>
                  <a:lnTo>
                    <a:pt x="28167" y="27875"/>
                  </a:lnTo>
                  <a:lnTo>
                    <a:pt x="343" y="51"/>
                  </a:lnTo>
                  <a:cubicBezTo>
                    <a:pt x="309" y="17"/>
                    <a:pt x="258" y="0"/>
                    <a:pt x="2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a:off x="3518100" y="2023500"/>
              <a:ext cx="149550" cy="93050"/>
            </a:xfrm>
            <a:custGeom>
              <a:avLst/>
              <a:gdLst/>
              <a:ahLst/>
              <a:cxnLst/>
              <a:rect l="l" t="t" r="r" b="b"/>
              <a:pathLst>
                <a:path w="5982" h="3722" extrusionOk="0">
                  <a:moveTo>
                    <a:pt x="1" y="1"/>
                  </a:moveTo>
                  <a:lnTo>
                    <a:pt x="3607" y="3721"/>
                  </a:lnTo>
                  <a:lnTo>
                    <a:pt x="5981" y="3721"/>
                  </a:lnTo>
                  <a:lnTo>
                    <a:pt x="239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a:off x="3630525" y="2023500"/>
              <a:ext cx="148950" cy="93050"/>
            </a:xfrm>
            <a:custGeom>
              <a:avLst/>
              <a:gdLst/>
              <a:ahLst/>
              <a:cxnLst/>
              <a:rect l="l" t="t" r="r" b="b"/>
              <a:pathLst>
                <a:path w="5958" h="3722" extrusionOk="0">
                  <a:moveTo>
                    <a:pt x="0" y="1"/>
                  </a:moveTo>
                  <a:lnTo>
                    <a:pt x="3584" y="3721"/>
                  </a:lnTo>
                  <a:lnTo>
                    <a:pt x="5958"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p:nvPr/>
          </p:nvSpPr>
          <p:spPr>
            <a:xfrm>
              <a:off x="3742375" y="2023500"/>
              <a:ext cx="149525" cy="93050"/>
            </a:xfrm>
            <a:custGeom>
              <a:avLst/>
              <a:gdLst/>
              <a:ahLst/>
              <a:cxnLst/>
              <a:rect l="l" t="t" r="r" b="b"/>
              <a:pathLst>
                <a:path w="5981" h="3722" extrusionOk="0">
                  <a:moveTo>
                    <a:pt x="0" y="1"/>
                  </a:moveTo>
                  <a:lnTo>
                    <a:pt x="3584" y="3721"/>
                  </a:lnTo>
                  <a:lnTo>
                    <a:pt x="5980"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a:off x="3854775" y="2023500"/>
              <a:ext cx="148975" cy="93050"/>
            </a:xfrm>
            <a:custGeom>
              <a:avLst/>
              <a:gdLst/>
              <a:ahLst/>
              <a:cxnLst/>
              <a:rect l="l" t="t" r="r" b="b"/>
              <a:pathLst>
                <a:path w="5959" h="3722" extrusionOk="0">
                  <a:moveTo>
                    <a:pt x="1" y="1"/>
                  </a:moveTo>
                  <a:lnTo>
                    <a:pt x="3584" y="3721"/>
                  </a:lnTo>
                  <a:lnTo>
                    <a:pt x="5958" y="3721"/>
                  </a:lnTo>
                  <a:lnTo>
                    <a:pt x="23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2"/>
            <p:cNvSpPr/>
            <p:nvPr/>
          </p:nvSpPr>
          <p:spPr>
            <a:xfrm>
              <a:off x="3966625" y="2023500"/>
              <a:ext cx="148950" cy="93050"/>
            </a:xfrm>
            <a:custGeom>
              <a:avLst/>
              <a:gdLst/>
              <a:ahLst/>
              <a:cxnLst/>
              <a:rect l="l" t="t" r="r" b="b"/>
              <a:pathLst>
                <a:path w="5958" h="3722" extrusionOk="0">
                  <a:moveTo>
                    <a:pt x="1" y="1"/>
                  </a:moveTo>
                  <a:lnTo>
                    <a:pt x="3584" y="3721"/>
                  </a:lnTo>
                  <a:lnTo>
                    <a:pt x="5958"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2"/>
            <p:cNvSpPr/>
            <p:nvPr/>
          </p:nvSpPr>
          <p:spPr>
            <a:xfrm>
              <a:off x="4078475" y="2023500"/>
              <a:ext cx="149525" cy="93050"/>
            </a:xfrm>
            <a:custGeom>
              <a:avLst/>
              <a:gdLst/>
              <a:ahLst/>
              <a:cxnLst/>
              <a:rect l="l" t="t" r="r" b="b"/>
              <a:pathLst>
                <a:path w="5981" h="3722" extrusionOk="0">
                  <a:moveTo>
                    <a:pt x="0" y="1"/>
                  </a:moveTo>
                  <a:lnTo>
                    <a:pt x="3607" y="3721"/>
                  </a:lnTo>
                  <a:lnTo>
                    <a:pt x="5981" y="3721"/>
                  </a:lnTo>
                  <a:lnTo>
                    <a:pt x="23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4190875" y="2023500"/>
              <a:ext cx="148975" cy="93050"/>
            </a:xfrm>
            <a:custGeom>
              <a:avLst/>
              <a:gdLst/>
              <a:ahLst/>
              <a:cxnLst/>
              <a:rect l="l" t="t" r="r" b="b"/>
              <a:pathLst>
                <a:path w="5959" h="3722" extrusionOk="0">
                  <a:moveTo>
                    <a:pt x="1" y="1"/>
                  </a:moveTo>
                  <a:lnTo>
                    <a:pt x="3584" y="3721"/>
                  </a:lnTo>
                  <a:lnTo>
                    <a:pt x="5958" y="3721"/>
                  </a:lnTo>
                  <a:lnTo>
                    <a:pt x="23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2"/>
            <p:cNvSpPr/>
            <p:nvPr/>
          </p:nvSpPr>
          <p:spPr>
            <a:xfrm>
              <a:off x="4302725" y="2023500"/>
              <a:ext cx="149525" cy="93050"/>
            </a:xfrm>
            <a:custGeom>
              <a:avLst/>
              <a:gdLst/>
              <a:ahLst/>
              <a:cxnLst/>
              <a:rect l="l" t="t" r="r" b="b"/>
              <a:pathLst>
                <a:path w="5981" h="3722" extrusionOk="0">
                  <a:moveTo>
                    <a:pt x="1" y="1"/>
                  </a:moveTo>
                  <a:lnTo>
                    <a:pt x="3584" y="3721"/>
                  </a:lnTo>
                  <a:lnTo>
                    <a:pt x="5981"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2"/>
            <p:cNvSpPr/>
            <p:nvPr/>
          </p:nvSpPr>
          <p:spPr>
            <a:xfrm>
              <a:off x="2718075" y="2800150"/>
              <a:ext cx="276800" cy="172925"/>
            </a:xfrm>
            <a:custGeom>
              <a:avLst/>
              <a:gdLst/>
              <a:ahLst/>
              <a:cxnLst/>
              <a:rect l="l" t="t" r="r" b="b"/>
              <a:pathLst>
                <a:path w="11072" h="6917" extrusionOk="0">
                  <a:moveTo>
                    <a:pt x="1" y="0"/>
                  </a:moveTo>
                  <a:lnTo>
                    <a:pt x="6666"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2"/>
            <p:cNvSpPr/>
            <p:nvPr/>
          </p:nvSpPr>
          <p:spPr>
            <a:xfrm>
              <a:off x="2925800" y="2800150"/>
              <a:ext cx="276775" cy="172925"/>
            </a:xfrm>
            <a:custGeom>
              <a:avLst/>
              <a:gdLst/>
              <a:ahLst/>
              <a:cxnLst/>
              <a:rect l="l" t="t" r="r" b="b"/>
              <a:pathLst>
                <a:path w="11071" h="6917" extrusionOk="0">
                  <a:moveTo>
                    <a:pt x="0" y="0"/>
                  </a:moveTo>
                  <a:lnTo>
                    <a:pt x="6665" y="6916"/>
                  </a:lnTo>
                  <a:lnTo>
                    <a:pt x="11070" y="6916"/>
                  </a:lnTo>
                  <a:lnTo>
                    <a:pt x="44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2"/>
            <p:cNvSpPr/>
            <p:nvPr/>
          </p:nvSpPr>
          <p:spPr>
            <a:xfrm>
              <a:off x="3133500" y="2800150"/>
              <a:ext cx="276775" cy="172925"/>
            </a:xfrm>
            <a:custGeom>
              <a:avLst/>
              <a:gdLst/>
              <a:ahLst/>
              <a:cxnLst/>
              <a:rect l="l" t="t" r="r" b="b"/>
              <a:pathLst>
                <a:path w="11071" h="6917" extrusionOk="0">
                  <a:moveTo>
                    <a:pt x="1" y="0"/>
                  </a:moveTo>
                  <a:lnTo>
                    <a:pt x="6666" y="6916"/>
                  </a:lnTo>
                  <a:lnTo>
                    <a:pt x="11071" y="6916"/>
                  </a:lnTo>
                  <a:lnTo>
                    <a:pt x="442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
            <p:cNvSpPr/>
            <p:nvPr/>
          </p:nvSpPr>
          <p:spPr>
            <a:xfrm>
              <a:off x="3341775" y="2800150"/>
              <a:ext cx="276800" cy="172925"/>
            </a:xfrm>
            <a:custGeom>
              <a:avLst/>
              <a:gdLst/>
              <a:ahLst/>
              <a:cxnLst/>
              <a:rect l="l" t="t" r="r" b="b"/>
              <a:pathLst>
                <a:path w="11072" h="6917" extrusionOk="0">
                  <a:moveTo>
                    <a:pt x="1" y="0"/>
                  </a:moveTo>
                  <a:lnTo>
                    <a:pt x="6643"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2"/>
            <p:cNvSpPr/>
            <p:nvPr/>
          </p:nvSpPr>
          <p:spPr>
            <a:xfrm>
              <a:off x="3549500" y="2800150"/>
              <a:ext cx="276775" cy="172925"/>
            </a:xfrm>
            <a:custGeom>
              <a:avLst/>
              <a:gdLst/>
              <a:ahLst/>
              <a:cxnLst/>
              <a:rect l="l" t="t" r="r" b="b"/>
              <a:pathLst>
                <a:path w="11071" h="6917" extrusionOk="0">
                  <a:moveTo>
                    <a:pt x="0" y="0"/>
                  </a:moveTo>
                  <a:lnTo>
                    <a:pt x="6665"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a:off x="3757200" y="2800150"/>
              <a:ext cx="276775" cy="172925"/>
            </a:xfrm>
            <a:custGeom>
              <a:avLst/>
              <a:gdLst/>
              <a:ahLst/>
              <a:cxnLst/>
              <a:rect l="l" t="t" r="r" b="b"/>
              <a:pathLst>
                <a:path w="11071" h="6917" extrusionOk="0">
                  <a:moveTo>
                    <a:pt x="1" y="0"/>
                  </a:moveTo>
                  <a:lnTo>
                    <a:pt x="6666"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2"/>
            <p:cNvSpPr/>
            <p:nvPr/>
          </p:nvSpPr>
          <p:spPr>
            <a:xfrm>
              <a:off x="6113925" y="435450"/>
              <a:ext cx="276775" cy="172925"/>
            </a:xfrm>
            <a:custGeom>
              <a:avLst/>
              <a:gdLst/>
              <a:ahLst/>
              <a:cxnLst/>
              <a:rect l="l" t="t" r="r" b="b"/>
              <a:pathLst>
                <a:path w="11071" h="6917" extrusionOk="0">
                  <a:moveTo>
                    <a:pt x="6665" y="0"/>
                  </a:moveTo>
                  <a:lnTo>
                    <a:pt x="0" y="6916"/>
                  </a:lnTo>
                  <a:lnTo>
                    <a:pt x="4428" y="6916"/>
                  </a:lnTo>
                  <a:lnTo>
                    <a:pt x="110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2"/>
            <p:cNvSpPr/>
            <p:nvPr/>
          </p:nvSpPr>
          <p:spPr>
            <a:xfrm>
              <a:off x="5906200" y="435450"/>
              <a:ext cx="276800" cy="172925"/>
            </a:xfrm>
            <a:custGeom>
              <a:avLst/>
              <a:gdLst/>
              <a:ahLst/>
              <a:cxnLst/>
              <a:rect l="l" t="t" r="r" b="b"/>
              <a:pathLst>
                <a:path w="11072" h="6917" extrusionOk="0">
                  <a:moveTo>
                    <a:pt x="6666"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2"/>
            <p:cNvSpPr/>
            <p:nvPr/>
          </p:nvSpPr>
          <p:spPr>
            <a:xfrm>
              <a:off x="5698500" y="435450"/>
              <a:ext cx="276775" cy="172925"/>
            </a:xfrm>
            <a:custGeom>
              <a:avLst/>
              <a:gdLst/>
              <a:ahLst/>
              <a:cxnLst/>
              <a:rect l="l" t="t" r="r" b="b"/>
              <a:pathLst>
                <a:path w="11071" h="6917" extrusionOk="0">
                  <a:moveTo>
                    <a:pt x="6643" y="0"/>
                  </a:moveTo>
                  <a:lnTo>
                    <a:pt x="0"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2"/>
            <p:cNvSpPr/>
            <p:nvPr/>
          </p:nvSpPr>
          <p:spPr>
            <a:xfrm>
              <a:off x="5490225" y="435450"/>
              <a:ext cx="276775" cy="172925"/>
            </a:xfrm>
            <a:custGeom>
              <a:avLst/>
              <a:gdLst/>
              <a:ahLst/>
              <a:cxnLst/>
              <a:rect l="l" t="t" r="r" b="b"/>
              <a:pathLst>
                <a:path w="11071" h="6917" extrusionOk="0">
                  <a:moveTo>
                    <a:pt x="6665" y="0"/>
                  </a:moveTo>
                  <a:lnTo>
                    <a:pt x="0" y="6916"/>
                  </a:lnTo>
                  <a:lnTo>
                    <a:pt x="4428" y="6916"/>
                  </a:lnTo>
                  <a:lnTo>
                    <a:pt x="110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2"/>
            <p:cNvSpPr/>
            <p:nvPr/>
          </p:nvSpPr>
          <p:spPr>
            <a:xfrm>
              <a:off x="5282500" y="435450"/>
              <a:ext cx="276775" cy="172925"/>
            </a:xfrm>
            <a:custGeom>
              <a:avLst/>
              <a:gdLst/>
              <a:ahLst/>
              <a:cxnLst/>
              <a:rect l="l" t="t" r="r" b="b"/>
              <a:pathLst>
                <a:path w="11071" h="6917" extrusionOk="0">
                  <a:moveTo>
                    <a:pt x="6666"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2"/>
            <p:cNvSpPr/>
            <p:nvPr/>
          </p:nvSpPr>
          <p:spPr>
            <a:xfrm>
              <a:off x="5074800" y="435450"/>
              <a:ext cx="276775" cy="172925"/>
            </a:xfrm>
            <a:custGeom>
              <a:avLst/>
              <a:gdLst/>
              <a:ahLst/>
              <a:cxnLst/>
              <a:rect l="l" t="t" r="r" b="b"/>
              <a:pathLst>
                <a:path w="11071" h="6917" extrusionOk="0">
                  <a:moveTo>
                    <a:pt x="6665" y="0"/>
                  </a:moveTo>
                  <a:lnTo>
                    <a:pt x="0"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2"/>
            <p:cNvSpPr/>
            <p:nvPr/>
          </p:nvSpPr>
          <p:spPr>
            <a:xfrm>
              <a:off x="4867075" y="435450"/>
              <a:ext cx="276800" cy="172925"/>
            </a:xfrm>
            <a:custGeom>
              <a:avLst/>
              <a:gdLst/>
              <a:ahLst/>
              <a:cxnLst/>
              <a:rect l="l" t="t" r="r" b="b"/>
              <a:pathLst>
                <a:path w="11072" h="6917" extrusionOk="0">
                  <a:moveTo>
                    <a:pt x="6643"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2"/>
            <p:cNvSpPr/>
            <p:nvPr/>
          </p:nvSpPr>
          <p:spPr>
            <a:xfrm>
              <a:off x="4658800" y="435450"/>
              <a:ext cx="276775" cy="172925"/>
            </a:xfrm>
            <a:custGeom>
              <a:avLst/>
              <a:gdLst/>
              <a:ahLst/>
              <a:cxnLst/>
              <a:rect l="l" t="t" r="r" b="b"/>
              <a:pathLst>
                <a:path w="11071" h="6917" extrusionOk="0">
                  <a:moveTo>
                    <a:pt x="6666" y="0"/>
                  </a:moveTo>
                  <a:lnTo>
                    <a:pt x="1" y="6916"/>
                  </a:lnTo>
                  <a:lnTo>
                    <a:pt x="4429"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2"/>
            <p:cNvSpPr/>
            <p:nvPr/>
          </p:nvSpPr>
          <p:spPr>
            <a:xfrm>
              <a:off x="4853400" y="927325"/>
              <a:ext cx="143250" cy="155250"/>
            </a:xfrm>
            <a:custGeom>
              <a:avLst/>
              <a:gdLst/>
              <a:ahLst/>
              <a:cxnLst/>
              <a:rect l="l" t="t" r="r" b="b"/>
              <a:pathLst>
                <a:path w="5730" h="6210" extrusionOk="0">
                  <a:moveTo>
                    <a:pt x="0" y="1"/>
                  </a:moveTo>
                  <a:lnTo>
                    <a:pt x="3492" y="3265"/>
                  </a:lnTo>
                  <a:lnTo>
                    <a:pt x="365" y="6209"/>
                  </a:lnTo>
                  <a:lnTo>
                    <a:pt x="2602" y="6209"/>
                  </a:lnTo>
                  <a:lnTo>
                    <a:pt x="5729"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2"/>
            <p:cNvSpPr/>
            <p:nvPr/>
          </p:nvSpPr>
          <p:spPr>
            <a:xfrm>
              <a:off x="4940700" y="927325"/>
              <a:ext cx="143825" cy="155250"/>
            </a:xfrm>
            <a:custGeom>
              <a:avLst/>
              <a:gdLst/>
              <a:ahLst/>
              <a:cxnLst/>
              <a:rect l="l" t="t" r="r" b="b"/>
              <a:pathLst>
                <a:path w="5753" h="6210" extrusionOk="0">
                  <a:moveTo>
                    <a:pt x="0" y="1"/>
                  </a:moveTo>
                  <a:lnTo>
                    <a:pt x="3493" y="3265"/>
                  </a:lnTo>
                  <a:lnTo>
                    <a:pt x="366" y="6209"/>
                  </a:lnTo>
                  <a:lnTo>
                    <a:pt x="2602"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2"/>
            <p:cNvSpPr/>
            <p:nvPr/>
          </p:nvSpPr>
          <p:spPr>
            <a:xfrm>
              <a:off x="5028000" y="927325"/>
              <a:ext cx="143825" cy="155250"/>
            </a:xfrm>
            <a:custGeom>
              <a:avLst/>
              <a:gdLst/>
              <a:ahLst/>
              <a:cxnLst/>
              <a:rect l="l" t="t" r="r" b="b"/>
              <a:pathLst>
                <a:path w="5753" h="6210" extrusionOk="0">
                  <a:moveTo>
                    <a:pt x="1" y="1"/>
                  </a:moveTo>
                  <a:lnTo>
                    <a:pt x="3516" y="3265"/>
                  </a:lnTo>
                  <a:lnTo>
                    <a:pt x="366" y="6209"/>
                  </a:lnTo>
                  <a:lnTo>
                    <a:pt x="2603"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2"/>
            <p:cNvSpPr/>
            <p:nvPr/>
          </p:nvSpPr>
          <p:spPr>
            <a:xfrm>
              <a:off x="5115300" y="927325"/>
              <a:ext cx="143825" cy="155250"/>
            </a:xfrm>
            <a:custGeom>
              <a:avLst/>
              <a:gdLst/>
              <a:ahLst/>
              <a:cxnLst/>
              <a:rect l="l" t="t" r="r" b="b"/>
              <a:pathLst>
                <a:path w="5753" h="6210" extrusionOk="0">
                  <a:moveTo>
                    <a:pt x="1" y="1"/>
                  </a:moveTo>
                  <a:lnTo>
                    <a:pt x="3516" y="3265"/>
                  </a:lnTo>
                  <a:lnTo>
                    <a:pt x="366" y="6209"/>
                  </a:lnTo>
                  <a:lnTo>
                    <a:pt x="2626"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2"/>
            <p:cNvSpPr/>
            <p:nvPr/>
          </p:nvSpPr>
          <p:spPr>
            <a:xfrm>
              <a:off x="5202625" y="927325"/>
              <a:ext cx="143825" cy="155250"/>
            </a:xfrm>
            <a:custGeom>
              <a:avLst/>
              <a:gdLst/>
              <a:ahLst/>
              <a:cxnLst/>
              <a:rect l="l" t="t" r="r" b="b"/>
              <a:pathLst>
                <a:path w="5753" h="6210" extrusionOk="0">
                  <a:moveTo>
                    <a:pt x="0" y="1"/>
                  </a:moveTo>
                  <a:lnTo>
                    <a:pt x="3515" y="3265"/>
                  </a:lnTo>
                  <a:lnTo>
                    <a:pt x="388" y="6209"/>
                  </a:lnTo>
                  <a:lnTo>
                    <a:pt x="2625"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2"/>
            <p:cNvSpPr/>
            <p:nvPr/>
          </p:nvSpPr>
          <p:spPr>
            <a:xfrm>
              <a:off x="5289925" y="927325"/>
              <a:ext cx="143825" cy="155250"/>
            </a:xfrm>
            <a:custGeom>
              <a:avLst/>
              <a:gdLst/>
              <a:ahLst/>
              <a:cxnLst/>
              <a:rect l="l" t="t" r="r" b="b"/>
              <a:pathLst>
                <a:path w="5753" h="6210" extrusionOk="0">
                  <a:moveTo>
                    <a:pt x="0" y="1"/>
                  </a:moveTo>
                  <a:lnTo>
                    <a:pt x="3516" y="3265"/>
                  </a:lnTo>
                  <a:lnTo>
                    <a:pt x="388" y="6209"/>
                  </a:lnTo>
                  <a:lnTo>
                    <a:pt x="2625"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2"/>
            <p:cNvSpPr/>
            <p:nvPr/>
          </p:nvSpPr>
          <p:spPr>
            <a:xfrm>
              <a:off x="5377225" y="927325"/>
              <a:ext cx="143825" cy="155250"/>
            </a:xfrm>
            <a:custGeom>
              <a:avLst/>
              <a:gdLst/>
              <a:ahLst/>
              <a:cxnLst/>
              <a:rect l="l" t="t" r="r" b="b"/>
              <a:pathLst>
                <a:path w="5753" h="6210" extrusionOk="0">
                  <a:moveTo>
                    <a:pt x="1" y="1"/>
                  </a:moveTo>
                  <a:lnTo>
                    <a:pt x="3516" y="3265"/>
                  </a:lnTo>
                  <a:lnTo>
                    <a:pt x="389" y="6209"/>
                  </a:lnTo>
                  <a:lnTo>
                    <a:pt x="2626"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2"/>
            <p:cNvSpPr/>
            <p:nvPr/>
          </p:nvSpPr>
          <p:spPr>
            <a:xfrm>
              <a:off x="5465100" y="927325"/>
              <a:ext cx="143250" cy="155250"/>
            </a:xfrm>
            <a:custGeom>
              <a:avLst/>
              <a:gdLst/>
              <a:ahLst/>
              <a:cxnLst/>
              <a:rect l="l" t="t" r="r" b="b"/>
              <a:pathLst>
                <a:path w="5730" h="6210" extrusionOk="0">
                  <a:moveTo>
                    <a:pt x="1" y="1"/>
                  </a:moveTo>
                  <a:lnTo>
                    <a:pt x="3493" y="3265"/>
                  </a:lnTo>
                  <a:lnTo>
                    <a:pt x="366" y="6209"/>
                  </a:lnTo>
                  <a:lnTo>
                    <a:pt x="2603" y="6209"/>
                  </a:lnTo>
                  <a:lnTo>
                    <a:pt x="5730"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2"/>
            <p:cNvSpPr/>
            <p:nvPr/>
          </p:nvSpPr>
          <p:spPr>
            <a:xfrm>
              <a:off x="5552425" y="927325"/>
              <a:ext cx="143250" cy="155250"/>
            </a:xfrm>
            <a:custGeom>
              <a:avLst/>
              <a:gdLst/>
              <a:ahLst/>
              <a:cxnLst/>
              <a:rect l="l" t="t" r="r" b="b"/>
              <a:pathLst>
                <a:path w="5730" h="6210" extrusionOk="0">
                  <a:moveTo>
                    <a:pt x="0" y="1"/>
                  </a:moveTo>
                  <a:lnTo>
                    <a:pt x="3492" y="3265"/>
                  </a:lnTo>
                  <a:lnTo>
                    <a:pt x="365" y="6209"/>
                  </a:lnTo>
                  <a:lnTo>
                    <a:pt x="2602" y="6209"/>
                  </a:lnTo>
                  <a:lnTo>
                    <a:pt x="5729"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2"/>
            <p:cNvSpPr/>
            <p:nvPr/>
          </p:nvSpPr>
          <p:spPr>
            <a:xfrm>
              <a:off x="5639725" y="927325"/>
              <a:ext cx="143825" cy="155250"/>
            </a:xfrm>
            <a:custGeom>
              <a:avLst/>
              <a:gdLst/>
              <a:ahLst/>
              <a:cxnLst/>
              <a:rect l="l" t="t" r="r" b="b"/>
              <a:pathLst>
                <a:path w="5753" h="6210" extrusionOk="0">
                  <a:moveTo>
                    <a:pt x="0" y="1"/>
                  </a:moveTo>
                  <a:lnTo>
                    <a:pt x="3493" y="3265"/>
                  </a:lnTo>
                  <a:lnTo>
                    <a:pt x="366" y="6209"/>
                  </a:lnTo>
                  <a:lnTo>
                    <a:pt x="2602"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2"/>
            <p:cNvSpPr/>
            <p:nvPr/>
          </p:nvSpPr>
          <p:spPr>
            <a:xfrm>
              <a:off x="5727025" y="927325"/>
              <a:ext cx="143825" cy="155250"/>
            </a:xfrm>
            <a:custGeom>
              <a:avLst/>
              <a:gdLst/>
              <a:ahLst/>
              <a:cxnLst/>
              <a:rect l="l" t="t" r="r" b="b"/>
              <a:pathLst>
                <a:path w="5753" h="6210" extrusionOk="0">
                  <a:moveTo>
                    <a:pt x="1" y="1"/>
                  </a:moveTo>
                  <a:lnTo>
                    <a:pt x="3516" y="3265"/>
                  </a:lnTo>
                  <a:lnTo>
                    <a:pt x="366" y="6209"/>
                  </a:lnTo>
                  <a:lnTo>
                    <a:pt x="2603"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 name="Google Shape;104;p2"/>
          <p:cNvGrpSpPr/>
          <p:nvPr/>
        </p:nvGrpSpPr>
        <p:grpSpPr>
          <a:xfrm>
            <a:off x="368162" y="1909134"/>
            <a:ext cx="352280" cy="353863"/>
            <a:chOff x="1448125" y="1450525"/>
            <a:chExt cx="133500" cy="134100"/>
          </a:xfrm>
        </p:grpSpPr>
        <p:sp>
          <p:nvSpPr>
            <p:cNvPr id="105" name="Google Shape;105;p2"/>
            <p:cNvSpPr/>
            <p:nvPr/>
          </p:nvSpPr>
          <p:spPr>
            <a:xfrm>
              <a:off x="1448125" y="1450525"/>
              <a:ext cx="133500" cy="134100"/>
            </a:xfrm>
            <a:custGeom>
              <a:avLst/>
              <a:gdLst/>
              <a:ahLst/>
              <a:cxnLst/>
              <a:rect l="l" t="t" r="r" b="b"/>
              <a:pathLst>
                <a:path w="5340" h="5364" extrusionOk="0">
                  <a:moveTo>
                    <a:pt x="2457" y="1"/>
                  </a:moveTo>
                  <a:lnTo>
                    <a:pt x="2256" y="452"/>
                  </a:lnTo>
                  <a:cubicBezTo>
                    <a:pt x="2056" y="502"/>
                    <a:pt x="1855" y="577"/>
                    <a:pt x="1680" y="652"/>
                  </a:cubicBezTo>
                  <a:lnTo>
                    <a:pt x="1229" y="427"/>
                  </a:lnTo>
                  <a:cubicBezTo>
                    <a:pt x="1003" y="552"/>
                    <a:pt x="803" y="727"/>
                    <a:pt x="627" y="928"/>
                  </a:cubicBezTo>
                  <a:lnTo>
                    <a:pt x="828" y="1404"/>
                  </a:lnTo>
                  <a:cubicBezTo>
                    <a:pt x="703" y="1579"/>
                    <a:pt x="602" y="1755"/>
                    <a:pt x="527" y="1955"/>
                  </a:cubicBezTo>
                  <a:lnTo>
                    <a:pt x="51" y="2081"/>
                  </a:lnTo>
                  <a:cubicBezTo>
                    <a:pt x="26" y="2281"/>
                    <a:pt x="1" y="2482"/>
                    <a:pt x="1" y="2682"/>
                  </a:cubicBezTo>
                  <a:cubicBezTo>
                    <a:pt x="1" y="2757"/>
                    <a:pt x="1" y="2808"/>
                    <a:pt x="1" y="2883"/>
                  </a:cubicBezTo>
                  <a:lnTo>
                    <a:pt x="452" y="3083"/>
                  </a:lnTo>
                  <a:cubicBezTo>
                    <a:pt x="502" y="3284"/>
                    <a:pt x="552" y="3484"/>
                    <a:pt x="652" y="3685"/>
                  </a:cubicBezTo>
                  <a:lnTo>
                    <a:pt x="402" y="4111"/>
                  </a:lnTo>
                  <a:cubicBezTo>
                    <a:pt x="552" y="4336"/>
                    <a:pt x="728" y="4537"/>
                    <a:pt x="928" y="4712"/>
                  </a:cubicBezTo>
                  <a:lnTo>
                    <a:pt x="1379" y="4537"/>
                  </a:lnTo>
                  <a:cubicBezTo>
                    <a:pt x="1555" y="4637"/>
                    <a:pt x="1755" y="4737"/>
                    <a:pt x="1956" y="4813"/>
                  </a:cubicBezTo>
                  <a:lnTo>
                    <a:pt x="2081" y="5289"/>
                  </a:lnTo>
                  <a:cubicBezTo>
                    <a:pt x="2282" y="5339"/>
                    <a:pt x="2457" y="5364"/>
                    <a:pt x="2657" y="5364"/>
                  </a:cubicBezTo>
                  <a:cubicBezTo>
                    <a:pt x="2733" y="5364"/>
                    <a:pt x="2808" y="5364"/>
                    <a:pt x="2883" y="5339"/>
                  </a:cubicBezTo>
                  <a:lnTo>
                    <a:pt x="3084" y="4888"/>
                  </a:lnTo>
                  <a:cubicBezTo>
                    <a:pt x="3284" y="4863"/>
                    <a:pt x="3485" y="4787"/>
                    <a:pt x="3660" y="4687"/>
                  </a:cubicBezTo>
                  <a:lnTo>
                    <a:pt x="4111" y="4938"/>
                  </a:lnTo>
                  <a:cubicBezTo>
                    <a:pt x="4337" y="4787"/>
                    <a:pt x="4537" y="4612"/>
                    <a:pt x="4713" y="4412"/>
                  </a:cubicBezTo>
                  <a:lnTo>
                    <a:pt x="4512" y="3960"/>
                  </a:lnTo>
                  <a:cubicBezTo>
                    <a:pt x="4637" y="3785"/>
                    <a:pt x="4738" y="3610"/>
                    <a:pt x="4813" y="3409"/>
                  </a:cubicBezTo>
                  <a:lnTo>
                    <a:pt x="5289" y="3259"/>
                  </a:lnTo>
                  <a:cubicBezTo>
                    <a:pt x="5314" y="3083"/>
                    <a:pt x="5339" y="2883"/>
                    <a:pt x="5339" y="2682"/>
                  </a:cubicBezTo>
                  <a:cubicBezTo>
                    <a:pt x="5339" y="2607"/>
                    <a:pt x="5339" y="2532"/>
                    <a:pt x="5339" y="2482"/>
                  </a:cubicBezTo>
                  <a:lnTo>
                    <a:pt x="4888" y="2281"/>
                  </a:lnTo>
                  <a:cubicBezTo>
                    <a:pt x="4838" y="2056"/>
                    <a:pt x="4788" y="1855"/>
                    <a:pt x="4688" y="1680"/>
                  </a:cubicBezTo>
                  <a:lnTo>
                    <a:pt x="4938" y="1254"/>
                  </a:lnTo>
                  <a:cubicBezTo>
                    <a:pt x="4788" y="1028"/>
                    <a:pt x="4612" y="828"/>
                    <a:pt x="4412" y="652"/>
                  </a:cubicBezTo>
                  <a:lnTo>
                    <a:pt x="3961" y="828"/>
                  </a:lnTo>
                  <a:cubicBezTo>
                    <a:pt x="3785" y="702"/>
                    <a:pt x="3585" y="602"/>
                    <a:pt x="3384" y="552"/>
                  </a:cubicBezTo>
                  <a:lnTo>
                    <a:pt x="3259" y="76"/>
                  </a:lnTo>
                  <a:cubicBezTo>
                    <a:pt x="3058" y="26"/>
                    <a:pt x="2883" y="1"/>
                    <a:pt x="26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2"/>
            <p:cNvSpPr/>
            <p:nvPr/>
          </p:nvSpPr>
          <p:spPr>
            <a:xfrm>
              <a:off x="1476325" y="1479350"/>
              <a:ext cx="77100" cy="76475"/>
            </a:xfrm>
            <a:custGeom>
              <a:avLst/>
              <a:gdLst/>
              <a:ahLst/>
              <a:cxnLst/>
              <a:rect l="l" t="t" r="r" b="b"/>
              <a:pathLst>
                <a:path w="3084" h="3059" extrusionOk="0">
                  <a:moveTo>
                    <a:pt x="1529" y="0"/>
                  </a:moveTo>
                  <a:cubicBezTo>
                    <a:pt x="702" y="0"/>
                    <a:pt x="1" y="677"/>
                    <a:pt x="1" y="1529"/>
                  </a:cubicBezTo>
                  <a:cubicBezTo>
                    <a:pt x="1" y="2381"/>
                    <a:pt x="702" y="3058"/>
                    <a:pt x="1529" y="3058"/>
                  </a:cubicBezTo>
                  <a:cubicBezTo>
                    <a:pt x="2382" y="3058"/>
                    <a:pt x="3083" y="2381"/>
                    <a:pt x="3083" y="1529"/>
                  </a:cubicBezTo>
                  <a:cubicBezTo>
                    <a:pt x="3083" y="677"/>
                    <a:pt x="2382" y="0"/>
                    <a:pt x="15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 name="Google Shape;107;p2"/>
          <p:cNvGrpSpPr/>
          <p:nvPr/>
        </p:nvGrpSpPr>
        <p:grpSpPr>
          <a:xfrm>
            <a:off x="723674" y="1578426"/>
            <a:ext cx="552301" cy="552301"/>
            <a:chOff x="1582850" y="1325200"/>
            <a:chExt cx="209300" cy="209300"/>
          </a:xfrm>
        </p:grpSpPr>
        <p:sp>
          <p:nvSpPr>
            <p:cNvPr id="108" name="Google Shape;108;p2"/>
            <p:cNvSpPr/>
            <p:nvPr/>
          </p:nvSpPr>
          <p:spPr>
            <a:xfrm>
              <a:off x="1582850" y="1325200"/>
              <a:ext cx="209300" cy="209300"/>
            </a:xfrm>
            <a:custGeom>
              <a:avLst/>
              <a:gdLst/>
              <a:ahLst/>
              <a:cxnLst/>
              <a:rect l="l" t="t" r="r" b="b"/>
              <a:pathLst>
                <a:path w="8372" h="8372" extrusionOk="0">
                  <a:moveTo>
                    <a:pt x="4111" y="1"/>
                  </a:moveTo>
                  <a:cubicBezTo>
                    <a:pt x="3810" y="1"/>
                    <a:pt x="3509" y="26"/>
                    <a:pt x="3208" y="101"/>
                  </a:cubicBezTo>
                  <a:cubicBezTo>
                    <a:pt x="3083" y="126"/>
                    <a:pt x="2983" y="176"/>
                    <a:pt x="2883" y="201"/>
                  </a:cubicBezTo>
                  <a:lnTo>
                    <a:pt x="2757" y="953"/>
                  </a:lnTo>
                  <a:cubicBezTo>
                    <a:pt x="2456" y="1104"/>
                    <a:pt x="2181" y="1279"/>
                    <a:pt x="1930" y="1480"/>
                  </a:cubicBezTo>
                  <a:lnTo>
                    <a:pt x="1178" y="1279"/>
                  </a:lnTo>
                  <a:cubicBezTo>
                    <a:pt x="878" y="1580"/>
                    <a:pt x="652" y="1931"/>
                    <a:pt x="451" y="2282"/>
                  </a:cubicBezTo>
                  <a:lnTo>
                    <a:pt x="903" y="2933"/>
                  </a:lnTo>
                  <a:cubicBezTo>
                    <a:pt x="777" y="3234"/>
                    <a:pt x="702" y="3560"/>
                    <a:pt x="677" y="3886"/>
                  </a:cubicBezTo>
                  <a:lnTo>
                    <a:pt x="0" y="4262"/>
                  </a:lnTo>
                  <a:cubicBezTo>
                    <a:pt x="0" y="4562"/>
                    <a:pt x="50" y="4863"/>
                    <a:pt x="126" y="5189"/>
                  </a:cubicBezTo>
                  <a:cubicBezTo>
                    <a:pt x="151" y="5289"/>
                    <a:pt x="176" y="5389"/>
                    <a:pt x="201" y="5490"/>
                  </a:cubicBezTo>
                  <a:lnTo>
                    <a:pt x="978" y="5615"/>
                  </a:lnTo>
                  <a:cubicBezTo>
                    <a:pt x="1103" y="5941"/>
                    <a:pt x="1279" y="6217"/>
                    <a:pt x="1504" y="6442"/>
                  </a:cubicBezTo>
                  <a:lnTo>
                    <a:pt x="1279" y="7194"/>
                  </a:lnTo>
                  <a:cubicBezTo>
                    <a:pt x="1579" y="7495"/>
                    <a:pt x="1930" y="7745"/>
                    <a:pt x="2306" y="7921"/>
                  </a:cubicBezTo>
                  <a:lnTo>
                    <a:pt x="2933" y="7470"/>
                  </a:lnTo>
                  <a:cubicBezTo>
                    <a:pt x="3233" y="7595"/>
                    <a:pt x="3559" y="7670"/>
                    <a:pt x="3885" y="7695"/>
                  </a:cubicBezTo>
                  <a:lnTo>
                    <a:pt x="4261" y="8372"/>
                  </a:lnTo>
                  <a:cubicBezTo>
                    <a:pt x="4562" y="8372"/>
                    <a:pt x="4888" y="8322"/>
                    <a:pt x="5188" y="8247"/>
                  </a:cubicBezTo>
                  <a:cubicBezTo>
                    <a:pt x="5289" y="8222"/>
                    <a:pt x="5389" y="8196"/>
                    <a:pt x="5489" y="8171"/>
                  </a:cubicBezTo>
                  <a:lnTo>
                    <a:pt x="5639" y="7394"/>
                  </a:lnTo>
                  <a:cubicBezTo>
                    <a:pt x="5940" y="7269"/>
                    <a:pt x="6216" y="7094"/>
                    <a:pt x="6467" y="6893"/>
                  </a:cubicBezTo>
                  <a:lnTo>
                    <a:pt x="7218" y="7094"/>
                  </a:lnTo>
                  <a:cubicBezTo>
                    <a:pt x="7494" y="6793"/>
                    <a:pt x="7745" y="6442"/>
                    <a:pt x="7920" y="6066"/>
                  </a:cubicBezTo>
                  <a:lnTo>
                    <a:pt x="7494" y="5440"/>
                  </a:lnTo>
                  <a:cubicBezTo>
                    <a:pt x="7594" y="5139"/>
                    <a:pt x="7670" y="4813"/>
                    <a:pt x="7695" y="4487"/>
                  </a:cubicBezTo>
                  <a:lnTo>
                    <a:pt x="8371" y="4111"/>
                  </a:lnTo>
                  <a:cubicBezTo>
                    <a:pt x="8371" y="3810"/>
                    <a:pt x="8346" y="3485"/>
                    <a:pt x="8271" y="3184"/>
                  </a:cubicBezTo>
                  <a:cubicBezTo>
                    <a:pt x="8246" y="3084"/>
                    <a:pt x="8196" y="2983"/>
                    <a:pt x="8171" y="2883"/>
                  </a:cubicBezTo>
                  <a:lnTo>
                    <a:pt x="7419" y="2758"/>
                  </a:lnTo>
                  <a:cubicBezTo>
                    <a:pt x="7269" y="2432"/>
                    <a:pt x="7093" y="2156"/>
                    <a:pt x="6893" y="1906"/>
                  </a:cubicBezTo>
                  <a:lnTo>
                    <a:pt x="7093" y="1179"/>
                  </a:lnTo>
                  <a:cubicBezTo>
                    <a:pt x="6792" y="878"/>
                    <a:pt x="6467" y="628"/>
                    <a:pt x="6091" y="452"/>
                  </a:cubicBezTo>
                  <a:lnTo>
                    <a:pt x="5439" y="903"/>
                  </a:lnTo>
                  <a:cubicBezTo>
                    <a:pt x="5138" y="778"/>
                    <a:pt x="4812" y="703"/>
                    <a:pt x="4487" y="678"/>
                  </a:cubicBezTo>
                  <a:lnTo>
                    <a:pt x="4111" y="1"/>
                  </a:lnTo>
                  <a:close/>
                </a:path>
              </a:pathLst>
            </a:cu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2"/>
            <p:cNvSpPr/>
            <p:nvPr/>
          </p:nvSpPr>
          <p:spPr>
            <a:xfrm>
              <a:off x="1621075" y="1369750"/>
              <a:ext cx="132850" cy="120200"/>
            </a:xfrm>
            <a:custGeom>
              <a:avLst/>
              <a:gdLst/>
              <a:ahLst/>
              <a:cxnLst/>
              <a:rect l="l" t="t" r="r" b="b"/>
              <a:pathLst>
                <a:path w="5314" h="4808" extrusionOk="0">
                  <a:moveTo>
                    <a:pt x="2667" y="1"/>
                  </a:moveTo>
                  <a:cubicBezTo>
                    <a:pt x="2474" y="1"/>
                    <a:pt x="2277" y="24"/>
                    <a:pt x="2080" y="74"/>
                  </a:cubicBezTo>
                  <a:cubicBezTo>
                    <a:pt x="802" y="374"/>
                    <a:pt x="0" y="1678"/>
                    <a:pt x="326" y="2981"/>
                  </a:cubicBezTo>
                  <a:cubicBezTo>
                    <a:pt x="603" y="4066"/>
                    <a:pt x="1584" y="4808"/>
                    <a:pt x="2656" y="4808"/>
                  </a:cubicBezTo>
                  <a:cubicBezTo>
                    <a:pt x="2847" y="4808"/>
                    <a:pt x="3040" y="4784"/>
                    <a:pt x="3233" y="4735"/>
                  </a:cubicBezTo>
                  <a:cubicBezTo>
                    <a:pt x="4511" y="4435"/>
                    <a:pt x="5313" y="3131"/>
                    <a:pt x="4988" y="1828"/>
                  </a:cubicBezTo>
                  <a:cubicBezTo>
                    <a:pt x="4732" y="743"/>
                    <a:pt x="3754" y="1"/>
                    <a:pt x="2667" y="1"/>
                  </a:cubicBezTo>
                  <a:close/>
                </a:path>
              </a:pathLst>
            </a:cu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2"/>
            <p:cNvSpPr/>
            <p:nvPr/>
          </p:nvSpPr>
          <p:spPr>
            <a:xfrm>
              <a:off x="1643000" y="1389100"/>
              <a:ext cx="89625" cy="81300"/>
            </a:xfrm>
            <a:custGeom>
              <a:avLst/>
              <a:gdLst/>
              <a:ahLst/>
              <a:cxnLst/>
              <a:rect l="l" t="t" r="r" b="b"/>
              <a:pathLst>
                <a:path w="3585" h="3252" extrusionOk="0">
                  <a:moveTo>
                    <a:pt x="1801" y="1"/>
                  </a:moveTo>
                  <a:cubicBezTo>
                    <a:pt x="1670" y="1"/>
                    <a:pt x="1537" y="17"/>
                    <a:pt x="1404" y="51"/>
                  </a:cubicBezTo>
                  <a:cubicBezTo>
                    <a:pt x="527" y="252"/>
                    <a:pt x="0" y="1154"/>
                    <a:pt x="201" y="2006"/>
                  </a:cubicBezTo>
                  <a:cubicBezTo>
                    <a:pt x="394" y="2758"/>
                    <a:pt x="1066" y="3252"/>
                    <a:pt x="1806" y="3252"/>
                  </a:cubicBezTo>
                  <a:cubicBezTo>
                    <a:pt x="1930" y="3252"/>
                    <a:pt x="2055" y="3238"/>
                    <a:pt x="2181" y="3209"/>
                  </a:cubicBezTo>
                  <a:cubicBezTo>
                    <a:pt x="3033" y="2984"/>
                    <a:pt x="3584" y="2107"/>
                    <a:pt x="3359" y="1254"/>
                  </a:cubicBezTo>
                  <a:cubicBezTo>
                    <a:pt x="3189" y="510"/>
                    <a:pt x="2532" y="1"/>
                    <a:pt x="18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2"/>
            <p:cNvSpPr/>
            <p:nvPr/>
          </p:nvSpPr>
          <p:spPr>
            <a:xfrm>
              <a:off x="1664925" y="1409050"/>
              <a:ext cx="45775" cy="41425"/>
            </a:xfrm>
            <a:custGeom>
              <a:avLst/>
              <a:gdLst/>
              <a:ahLst/>
              <a:cxnLst/>
              <a:rect l="l" t="t" r="r" b="b"/>
              <a:pathLst>
                <a:path w="1831" h="1657" extrusionOk="0">
                  <a:moveTo>
                    <a:pt x="922" y="0"/>
                  </a:moveTo>
                  <a:cubicBezTo>
                    <a:pt x="850" y="0"/>
                    <a:pt x="776" y="10"/>
                    <a:pt x="702" y="30"/>
                  </a:cubicBezTo>
                  <a:cubicBezTo>
                    <a:pt x="276" y="131"/>
                    <a:pt x="1" y="582"/>
                    <a:pt x="101" y="1033"/>
                  </a:cubicBezTo>
                  <a:cubicBezTo>
                    <a:pt x="186" y="1418"/>
                    <a:pt x="527" y="1656"/>
                    <a:pt x="905" y="1656"/>
                  </a:cubicBezTo>
                  <a:cubicBezTo>
                    <a:pt x="970" y="1656"/>
                    <a:pt x="1037" y="1649"/>
                    <a:pt x="1103" y="1634"/>
                  </a:cubicBezTo>
                  <a:cubicBezTo>
                    <a:pt x="1554" y="1534"/>
                    <a:pt x="1830" y="1083"/>
                    <a:pt x="1705" y="632"/>
                  </a:cubicBezTo>
                  <a:cubicBezTo>
                    <a:pt x="1621" y="255"/>
                    <a:pt x="1292" y="0"/>
                    <a:pt x="9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 name="Google Shape;112;p2"/>
          <p:cNvGrpSpPr/>
          <p:nvPr/>
        </p:nvGrpSpPr>
        <p:grpSpPr>
          <a:xfrm>
            <a:off x="-64791" y="3334954"/>
            <a:ext cx="2438787" cy="1857515"/>
            <a:chOff x="-64791" y="3334954"/>
            <a:chExt cx="2438787" cy="1857515"/>
          </a:xfrm>
        </p:grpSpPr>
        <p:sp>
          <p:nvSpPr>
            <p:cNvPr id="113" name="Google Shape;113;p2"/>
            <p:cNvSpPr/>
            <p:nvPr/>
          </p:nvSpPr>
          <p:spPr>
            <a:xfrm>
              <a:off x="153233" y="4953367"/>
              <a:ext cx="101" cy="101"/>
            </a:xfrm>
            <a:custGeom>
              <a:avLst/>
              <a:gdLst/>
              <a:ahLst/>
              <a:cxnLst/>
              <a:rect l="l" t="t" r="r" b="b"/>
              <a:pathLst>
                <a:path w="1" h="1" fill="none" extrusionOk="0">
                  <a:moveTo>
                    <a:pt x="0" y="0"/>
                  </a:moveTo>
                  <a:lnTo>
                    <a:pt x="0" y="0"/>
                  </a:ln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2"/>
            <p:cNvSpPr/>
            <p:nvPr/>
          </p:nvSpPr>
          <p:spPr>
            <a:xfrm>
              <a:off x="735872" y="4953367"/>
              <a:ext cx="101" cy="101"/>
            </a:xfrm>
            <a:custGeom>
              <a:avLst/>
              <a:gdLst/>
              <a:ahLst/>
              <a:cxnLst/>
              <a:rect l="l" t="t" r="r" b="b"/>
              <a:pathLst>
                <a:path w="1" h="1" fill="none" extrusionOk="0">
                  <a:moveTo>
                    <a:pt x="0" y="0"/>
                  </a:moveTo>
                  <a:lnTo>
                    <a:pt x="0" y="0"/>
                  </a:ln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2"/>
            <p:cNvSpPr/>
            <p:nvPr/>
          </p:nvSpPr>
          <p:spPr>
            <a:xfrm>
              <a:off x="173449" y="4953367"/>
              <a:ext cx="527044" cy="101"/>
            </a:xfrm>
            <a:custGeom>
              <a:avLst/>
              <a:gdLst/>
              <a:ahLst/>
              <a:cxnLst/>
              <a:rect l="l" t="t" r="r" b="b"/>
              <a:pathLst>
                <a:path w="5214" h="1" fill="none" extrusionOk="0">
                  <a:moveTo>
                    <a:pt x="5214" y="0"/>
                  </a:moveTo>
                  <a:lnTo>
                    <a:pt x="1"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2"/>
            <p:cNvSpPr/>
            <p:nvPr/>
          </p:nvSpPr>
          <p:spPr>
            <a:xfrm>
              <a:off x="-26784" y="4811455"/>
              <a:ext cx="106541" cy="101"/>
            </a:xfrm>
            <a:custGeom>
              <a:avLst/>
              <a:gdLst/>
              <a:ahLst/>
              <a:cxnLst/>
              <a:rect l="l" t="t" r="r" b="b"/>
              <a:pathLst>
                <a:path w="1054" h="1" fill="none" extrusionOk="0">
                  <a:moveTo>
                    <a:pt x="1054" y="1"/>
                  </a:moveTo>
                  <a:lnTo>
                    <a:pt x="1"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2"/>
            <p:cNvSpPr/>
            <p:nvPr/>
          </p:nvSpPr>
          <p:spPr>
            <a:xfrm>
              <a:off x="1115" y="4735444"/>
              <a:ext cx="78642" cy="101"/>
            </a:xfrm>
            <a:custGeom>
              <a:avLst/>
              <a:gdLst/>
              <a:ahLst/>
              <a:cxnLst/>
              <a:rect l="l" t="t" r="r" b="b"/>
              <a:pathLst>
                <a:path w="778" h="1" fill="none" extrusionOk="0">
                  <a:moveTo>
                    <a:pt x="778" y="1"/>
                  </a:moveTo>
                  <a:lnTo>
                    <a:pt x="1"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2"/>
            <p:cNvSpPr/>
            <p:nvPr/>
          </p:nvSpPr>
          <p:spPr>
            <a:xfrm>
              <a:off x="811974" y="4755761"/>
              <a:ext cx="53372" cy="101"/>
            </a:xfrm>
            <a:custGeom>
              <a:avLst/>
              <a:gdLst/>
              <a:ahLst/>
              <a:cxnLst/>
              <a:rect l="l" t="t" r="r" b="b"/>
              <a:pathLst>
                <a:path w="528" h="1" fill="none" extrusionOk="0">
                  <a:moveTo>
                    <a:pt x="1" y="0"/>
                  </a:moveTo>
                  <a:lnTo>
                    <a:pt x="527"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2"/>
            <p:cNvSpPr/>
            <p:nvPr/>
          </p:nvSpPr>
          <p:spPr>
            <a:xfrm>
              <a:off x="459715" y="5029378"/>
              <a:ext cx="101" cy="114116"/>
            </a:xfrm>
            <a:custGeom>
              <a:avLst/>
              <a:gdLst/>
              <a:ahLst/>
              <a:cxnLst/>
              <a:rect l="l" t="t" r="r" b="b"/>
              <a:pathLst>
                <a:path w="1" h="1129" fill="none" extrusionOk="0">
                  <a:moveTo>
                    <a:pt x="1" y="0"/>
                  </a:moveTo>
                  <a:lnTo>
                    <a:pt x="1" y="1128"/>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2"/>
            <p:cNvSpPr/>
            <p:nvPr/>
          </p:nvSpPr>
          <p:spPr>
            <a:xfrm>
              <a:off x="335585" y="5029378"/>
              <a:ext cx="101" cy="53268"/>
            </a:xfrm>
            <a:custGeom>
              <a:avLst/>
              <a:gdLst/>
              <a:ahLst/>
              <a:cxnLst/>
              <a:rect l="l" t="t" r="r" b="b"/>
              <a:pathLst>
                <a:path w="1" h="527" fill="none" extrusionOk="0">
                  <a:moveTo>
                    <a:pt x="1" y="0"/>
                  </a:moveTo>
                  <a:lnTo>
                    <a:pt x="1" y="527"/>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2"/>
            <p:cNvSpPr/>
            <p:nvPr/>
          </p:nvSpPr>
          <p:spPr>
            <a:xfrm>
              <a:off x="244409" y="5029378"/>
              <a:ext cx="101" cy="83692"/>
            </a:xfrm>
            <a:custGeom>
              <a:avLst/>
              <a:gdLst/>
              <a:ahLst/>
              <a:cxnLst/>
              <a:rect l="l" t="t" r="r" b="b"/>
              <a:pathLst>
                <a:path w="1" h="828" fill="none" extrusionOk="0">
                  <a:moveTo>
                    <a:pt x="0" y="0"/>
                  </a:moveTo>
                  <a:lnTo>
                    <a:pt x="0" y="827"/>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2"/>
            <p:cNvSpPr/>
            <p:nvPr/>
          </p:nvSpPr>
          <p:spPr>
            <a:xfrm>
              <a:off x="611743" y="5029378"/>
              <a:ext cx="101" cy="83692"/>
            </a:xfrm>
            <a:custGeom>
              <a:avLst/>
              <a:gdLst/>
              <a:ahLst/>
              <a:cxnLst/>
              <a:rect l="l" t="t" r="r" b="b"/>
              <a:pathLst>
                <a:path w="1" h="828" fill="none" extrusionOk="0">
                  <a:moveTo>
                    <a:pt x="0" y="0"/>
                  </a:moveTo>
                  <a:lnTo>
                    <a:pt x="0" y="827"/>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2"/>
            <p:cNvSpPr/>
            <p:nvPr/>
          </p:nvSpPr>
          <p:spPr>
            <a:xfrm>
              <a:off x="535729" y="5029378"/>
              <a:ext cx="101" cy="63376"/>
            </a:xfrm>
            <a:custGeom>
              <a:avLst/>
              <a:gdLst/>
              <a:ahLst/>
              <a:cxnLst/>
              <a:rect l="l" t="t" r="r" b="b"/>
              <a:pathLst>
                <a:path w="1" h="627" fill="none" extrusionOk="0">
                  <a:moveTo>
                    <a:pt x="1" y="0"/>
                  </a:moveTo>
                  <a:lnTo>
                    <a:pt x="1" y="627"/>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2"/>
            <p:cNvSpPr/>
            <p:nvPr/>
          </p:nvSpPr>
          <p:spPr>
            <a:xfrm rot="5400000" flipH="1">
              <a:off x="1339300" y="4319646"/>
              <a:ext cx="345501" cy="1400147"/>
            </a:xfrm>
            <a:custGeom>
              <a:avLst/>
              <a:gdLst/>
              <a:ahLst/>
              <a:cxnLst/>
              <a:rect l="l" t="t" r="r" b="b"/>
              <a:pathLst>
                <a:path w="1330" h="5390" fill="none" extrusionOk="0">
                  <a:moveTo>
                    <a:pt x="1329" y="5389"/>
                  </a:moveTo>
                  <a:lnTo>
                    <a:pt x="1329" y="2808"/>
                  </a:lnTo>
                  <a:lnTo>
                    <a:pt x="1" y="1504"/>
                  </a:lnTo>
                  <a:lnTo>
                    <a:pt x="1"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2"/>
            <p:cNvSpPr/>
            <p:nvPr/>
          </p:nvSpPr>
          <p:spPr>
            <a:xfrm>
              <a:off x="201348" y="4418870"/>
              <a:ext cx="486510" cy="486486"/>
            </a:xfrm>
            <a:custGeom>
              <a:avLst/>
              <a:gdLst/>
              <a:ahLst/>
              <a:cxnLst/>
              <a:rect l="l" t="t" r="r" b="b"/>
              <a:pathLst>
                <a:path w="4813" h="4813" fill="none" extrusionOk="0">
                  <a:moveTo>
                    <a:pt x="0" y="0"/>
                  </a:moveTo>
                  <a:lnTo>
                    <a:pt x="4812" y="0"/>
                  </a:lnTo>
                  <a:lnTo>
                    <a:pt x="4812" y="4812"/>
                  </a:lnTo>
                  <a:lnTo>
                    <a:pt x="0" y="4812"/>
                  </a:ln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2"/>
            <p:cNvSpPr/>
            <p:nvPr/>
          </p:nvSpPr>
          <p:spPr>
            <a:xfrm>
              <a:off x="282416" y="4499934"/>
              <a:ext cx="324374" cy="324358"/>
            </a:xfrm>
            <a:custGeom>
              <a:avLst/>
              <a:gdLst/>
              <a:ahLst/>
              <a:cxnLst/>
              <a:rect l="l" t="t" r="r" b="b"/>
              <a:pathLst>
                <a:path w="3209" h="3209" extrusionOk="0">
                  <a:moveTo>
                    <a:pt x="0" y="0"/>
                  </a:moveTo>
                  <a:lnTo>
                    <a:pt x="0" y="3208"/>
                  </a:lnTo>
                  <a:lnTo>
                    <a:pt x="3208" y="3208"/>
                  </a:lnTo>
                  <a:lnTo>
                    <a:pt x="3208" y="0"/>
                  </a:lnTo>
                  <a:close/>
                </a:path>
              </a:pathLst>
            </a:custGeom>
            <a:solidFill>
              <a:schemeClr val="dk2"/>
            </a:solid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2"/>
            <p:cNvSpPr/>
            <p:nvPr/>
          </p:nvSpPr>
          <p:spPr>
            <a:xfrm>
              <a:off x="153233" y="4388445"/>
              <a:ext cx="101" cy="527018"/>
            </a:xfrm>
            <a:custGeom>
              <a:avLst/>
              <a:gdLst/>
              <a:ahLst/>
              <a:cxnLst/>
              <a:rect l="l" t="t" r="r" b="b"/>
              <a:pathLst>
                <a:path w="1" h="5214" fill="none" extrusionOk="0">
                  <a:moveTo>
                    <a:pt x="0" y="5213"/>
                  </a:moveTo>
                  <a:lnTo>
                    <a:pt x="0"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2"/>
            <p:cNvSpPr/>
            <p:nvPr/>
          </p:nvSpPr>
          <p:spPr>
            <a:xfrm>
              <a:off x="153233" y="4370656"/>
              <a:ext cx="101" cy="101"/>
            </a:xfrm>
            <a:custGeom>
              <a:avLst/>
              <a:gdLst/>
              <a:ahLst/>
              <a:cxnLst/>
              <a:rect l="l" t="t" r="r" b="b"/>
              <a:pathLst>
                <a:path w="1" h="1" fill="none" extrusionOk="0">
                  <a:moveTo>
                    <a:pt x="0" y="1"/>
                  </a:moveTo>
                  <a:lnTo>
                    <a:pt x="0" y="1"/>
                  </a:ln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2"/>
            <p:cNvSpPr/>
            <p:nvPr/>
          </p:nvSpPr>
          <p:spPr>
            <a:xfrm>
              <a:off x="191139" y="4370656"/>
              <a:ext cx="527145" cy="101"/>
            </a:xfrm>
            <a:custGeom>
              <a:avLst/>
              <a:gdLst/>
              <a:ahLst/>
              <a:cxnLst/>
              <a:rect l="l" t="t" r="r" b="b"/>
              <a:pathLst>
                <a:path w="5215" h="1" fill="none" extrusionOk="0">
                  <a:moveTo>
                    <a:pt x="1" y="1"/>
                  </a:moveTo>
                  <a:lnTo>
                    <a:pt x="5214"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2"/>
            <p:cNvSpPr/>
            <p:nvPr/>
          </p:nvSpPr>
          <p:spPr>
            <a:xfrm>
              <a:off x="735872" y="4370656"/>
              <a:ext cx="101" cy="101"/>
            </a:xfrm>
            <a:custGeom>
              <a:avLst/>
              <a:gdLst/>
              <a:ahLst/>
              <a:cxnLst/>
              <a:rect l="l" t="t" r="r" b="b"/>
              <a:pathLst>
                <a:path w="1" h="1" fill="none" extrusionOk="0">
                  <a:moveTo>
                    <a:pt x="0" y="1"/>
                  </a:moveTo>
                  <a:lnTo>
                    <a:pt x="0" y="1"/>
                  </a:ln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2"/>
            <p:cNvSpPr/>
            <p:nvPr/>
          </p:nvSpPr>
          <p:spPr>
            <a:xfrm>
              <a:off x="735872" y="4406134"/>
              <a:ext cx="101" cy="527018"/>
            </a:xfrm>
            <a:custGeom>
              <a:avLst/>
              <a:gdLst/>
              <a:ahLst/>
              <a:cxnLst/>
              <a:rect l="l" t="t" r="r" b="b"/>
              <a:pathLst>
                <a:path w="1" h="5214" fill="none" extrusionOk="0">
                  <a:moveTo>
                    <a:pt x="0" y="1"/>
                  </a:moveTo>
                  <a:lnTo>
                    <a:pt x="0" y="5214"/>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2"/>
            <p:cNvSpPr/>
            <p:nvPr/>
          </p:nvSpPr>
          <p:spPr>
            <a:xfrm>
              <a:off x="79746" y="4297273"/>
              <a:ext cx="732242" cy="729678"/>
            </a:xfrm>
            <a:custGeom>
              <a:avLst/>
              <a:gdLst/>
              <a:ahLst/>
              <a:cxnLst/>
              <a:rect l="l" t="t" r="r" b="b"/>
              <a:pathLst>
                <a:path w="7244" h="7219" fill="none" extrusionOk="0">
                  <a:moveTo>
                    <a:pt x="0" y="0"/>
                  </a:moveTo>
                  <a:lnTo>
                    <a:pt x="7243" y="0"/>
                  </a:lnTo>
                  <a:lnTo>
                    <a:pt x="7243" y="7218"/>
                  </a:lnTo>
                  <a:lnTo>
                    <a:pt x="0" y="7218"/>
                  </a:ln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2"/>
            <p:cNvSpPr/>
            <p:nvPr/>
          </p:nvSpPr>
          <p:spPr>
            <a:xfrm>
              <a:off x="331917" y="3334954"/>
              <a:ext cx="201068" cy="201068"/>
            </a:xfrm>
            <a:custGeom>
              <a:avLst/>
              <a:gdLst/>
              <a:ahLst/>
              <a:cxnLst/>
              <a:rect l="l" t="t" r="r" b="b"/>
              <a:pathLst>
                <a:path w="1204" h="1204" fill="none" extrusionOk="0">
                  <a:moveTo>
                    <a:pt x="602" y="0"/>
                  </a:moveTo>
                  <a:cubicBezTo>
                    <a:pt x="928" y="0"/>
                    <a:pt x="1204" y="276"/>
                    <a:pt x="1204" y="602"/>
                  </a:cubicBezTo>
                  <a:cubicBezTo>
                    <a:pt x="1204" y="928"/>
                    <a:pt x="928" y="1203"/>
                    <a:pt x="602" y="1203"/>
                  </a:cubicBezTo>
                  <a:cubicBezTo>
                    <a:pt x="276" y="1203"/>
                    <a:pt x="1" y="928"/>
                    <a:pt x="1" y="602"/>
                  </a:cubicBezTo>
                  <a:cubicBezTo>
                    <a:pt x="1" y="276"/>
                    <a:pt x="276" y="0"/>
                    <a:pt x="602" y="0"/>
                  </a:cubicBezTo>
                  <a:close/>
                </a:path>
              </a:pathLst>
            </a:custGeom>
            <a:noFill/>
            <a:ln w="19050" cap="flat" cmpd="sng">
              <a:solidFill>
                <a:schemeClr val="accent2"/>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4" name="Google Shape;134;p2"/>
            <p:cNvCxnSpPr/>
            <p:nvPr/>
          </p:nvCxnSpPr>
          <p:spPr>
            <a:xfrm rot="10800000">
              <a:off x="432450" y="3536025"/>
              <a:ext cx="0" cy="764700"/>
            </a:xfrm>
            <a:prstGeom prst="straightConnector1">
              <a:avLst/>
            </a:prstGeom>
            <a:noFill/>
            <a:ln w="19050" cap="flat" cmpd="sng">
              <a:solidFill>
                <a:schemeClr val="accent2"/>
              </a:solidFill>
              <a:prstDash val="solid"/>
              <a:round/>
              <a:headEnd type="none" w="med" len="med"/>
              <a:tailEnd type="none" w="med" len="med"/>
            </a:ln>
          </p:spPr>
        </p:cxnSp>
        <p:sp>
          <p:nvSpPr>
            <p:cNvPr id="135" name="Google Shape;135;p2"/>
            <p:cNvSpPr/>
            <p:nvPr/>
          </p:nvSpPr>
          <p:spPr>
            <a:xfrm>
              <a:off x="553421" y="3371325"/>
              <a:ext cx="163326" cy="921005"/>
            </a:xfrm>
            <a:custGeom>
              <a:avLst/>
              <a:gdLst/>
              <a:ahLst/>
              <a:cxnLst/>
              <a:rect l="l" t="t" r="r" b="b"/>
              <a:pathLst>
                <a:path w="978" h="5515" fill="none" extrusionOk="0">
                  <a:moveTo>
                    <a:pt x="0" y="5514"/>
                  </a:moveTo>
                  <a:lnTo>
                    <a:pt x="0" y="3509"/>
                  </a:lnTo>
                  <a:lnTo>
                    <a:pt x="977" y="2532"/>
                  </a:lnTo>
                  <a:lnTo>
                    <a:pt x="977"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2"/>
            <p:cNvSpPr/>
            <p:nvPr/>
          </p:nvSpPr>
          <p:spPr>
            <a:xfrm>
              <a:off x="133388" y="3392200"/>
              <a:ext cx="222110" cy="900130"/>
            </a:xfrm>
            <a:custGeom>
              <a:avLst/>
              <a:gdLst/>
              <a:ahLst/>
              <a:cxnLst/>
              <a:rect l="l" t="t" r="r" b="b"/>
              <a:pathLst>
                <a:path w="1330" h="5390" fill="none" extrusionOk="0">
                  <a:moveTo>
                    <a:pt x="1329" y="5389"/>
                  </a:moveTo>
                  <a:lnTo>
                    <a:pt x="1329" y="2808"/>
                  </a:lnTo>
                  <a:lnTo>
                    <a:pt x="1" y="1504"/>
                  </a:lnTo>
                  <a:lnTo>
                    <a:pt x="1"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2"/>
            <p:cNvSpPr/>
            <p:nvPr/>
          </p:nvSpPr>
          <p:spPr>
            <a:xfrm>
              <a:off x="279842" y="3919750"/>
              <a:ext cx="167" cy="372577"/>
            </a:xfrm>
            <a:custGeom>
              <a:avLst/>
              <a:gdLst/>
              <a:ahLst/>
              <a:cxnLst/>
              <a:rect l="l" t="t" r="r" b="b"/>
              <a:pathLst>
                <a:path w="1" h="2231" fill="none" extrusionOk="0">
                  <a:moveTo>
                    <a:pt x="1" y="2231"/>
                  </a:moveTo>
                  <a:lnTo>
                    <a:pt x="1"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2"/>
            <p:cNvSpPr/>
            <p:nvPr/>
          </p:nvSpPr>
          <p:spPr>
            <a:xfrm>
              <a:off x="647217" y="3919750"/>
              <a:ext cx="167" cy="372577"/>
            </a:xfrm>
            <a:custGeom>
              <a:avLst/>
              <a:gdLst/>
              <a:ahLst/>
              <a:cxnLst/>
              <a:rect l="l" t="t" r="r" b="b"/>
              <a:pathLst>
                <a:path w="1" h="2231" fill="none" extrusionOk="0">
                  <a:moveTo>
                    <a:pt x="0" y="2231"/>
                  </a:moveTo>
                  <a:lnTo>
                    <a:pt x="0"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2"/>
            <p:cNvSpPr/>
            <p:nvPr/>
          </p:nvSpPr>
          <p:spPr>
            <a:xfrm>
              <a:off x="-64791" y="4659535"/>
              <a:ext cx="144548" cy="101"/>
            </a:xfrm>
            <a:custGeom>
              <a:avLst/>
              <a:gdLst/>
              <a:ahLst/>
              <a:cxnLst/>
              <a:rect l="l" t="t" r="r" b="b"/>
              <a:pathLst>
                <a:path w="1430" h="1" fill="none" extrusionOk="0">
                  <a:moveTo>
                    <a:pt x="1430" y="0"/>
                  </a:moveTo>
                  <a:lnTo>
                    <a:pt x="1"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2"/>
            <p:cNvSpPr/>
            <p:nvPr/>
          </p:nvSpPr>
          <p:spPr>
            <a:xfrm>
              <a:off x="11223" y="4537939"/>
              <a:ext cx="68534" cy="101"/>
            </a:xfrm>
            <a:custGeom>
              <a:avLst/>
              <a:gdLst/>
              <a:ahLst/>
              <a:cxnLst/>
              <a:rect l="l" t="t" r="r" b="b"/>
              <a:pathLst>
                <a:path w="678" h="1" fill="none" extrusionOk="0">
                  <a:moveTo>
                    <a:pt x="678" y="0"/>
                  </a:moveTo>
                  <a:lnTo>
                    <a:pt x="1"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2"/>
            <p:cNvSpPr/>
            <p:nvPr/>
          </p:nvSpPr>
          <p:spPr>
            <a:xfrm>
              <a:off x="-26784" y="4444139"/>
              <a:ext cx="106541" cy="101"/>
            </a:xfrm>
            <a:custGeom>
              <a:avLst/>
              <a:gdLst/>
              <a:ahLst/>
              <a:cxnLst/>
              <a:rect l="l" t="t" r="r" b="b"/>
              <a:pathLst>
                <a:path w="1054" h="1" fill="none" extrusionOk="0">
                  <a:moveTo>
                    <a:pt x="1054" y="1"/>
                  </a:moveTo>
                  <a:lnTo>
                    <a:pt x="1"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2"/>
            <p:cNvSpPr/>
            <p:nvPr/>
          </p:nvSpPr>
          <p:spPr>
            <a:xfrm>
              <a:off x="811974" y="4479617"/>
              <a:ext cx="83696" cy="101"/>
            </a:xfrm>
            <a:custGeom>
              <a:avLst/>
              <a:gdLst/>
              <a:ahLst/>
              <a:cxnLst/>
              <a:rect l="l" t="t" r="r" b="b"/>
              <a:pathLst>
                <a:path w="828" h="1" fill="none" extrusionOk="0">
                  <a:moveTo>
                    <a:pt x="1" y="1"/>
                  </a:moveTo>
                  <a:lnTo>
                    <a:pt x="828"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
            <p:cNvSpPr/>
            <p:nvPr/>
          </p:nvSpPr>
          <p:spPr>
            <a:xfrm>
              <a:off x="811974" y="4555627"/>
              <a:ext cx="63480" cy="101"/>
            </a:xfrm>
            <a:custGeom>
              <a:avLst/>
              <a:gdLst/>
              <a:ahLst/>
              <a:cxnLst/>
              <a:rect l="l" t="t" r="r" b="b"/>
              <a:pathLst>
                <a:path w="628" h="1" fill="none" extrusionOk="0">
                  <a:moveTo>
                    <a:pt x="1" y="1"/>
                  </a:moveTo>
                  <a:lnTo>
                    <a:pt x="627"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2"/>
            <p:cNvSpPr/>
            <p:nvPr/>
          </p:nvSpPr>
          <p:spPr>
            <a:xfrm rot="5400000">
              <a:off x="2172928" y="4531170"/>
              <a:ext cx="201068" cy="201068"/>
            </a:xfrm>
            <a:custGeom>
              <a:avLst/>
              <a:gdLst/>
              <a:ahLst/>
              <a:cxnLst/>
              <a:rect l="l" t="t" r="r" b="b"/>
              <a:pathLst>
                <a:path w="1204" h="1204" fill="none" extrusionOk="0">
                  <a:moveTo>
                    <a:pt x="602" y="0"/>
                  </a:moveTo>
                  <a:cubicBezTo>
                    <a:pt x="928" y="0"/>
                    <a:pt x="1204" y="276"/>
                    <a:pt x="1204" y="602"/>
                  </a:cubicBezTo>
                  <a:cubicBezTo>
                    <a:pt x="1204" y="928"/>
                    <a:pt x="928" y="1203"/>
                    <a:pt x="602" y="1203"/>
                  </a:cubicBezTo>
                  <a:cubicBezTo>
                    <a:pt x="276" y="1203"/>
                    <a:pt x="1" y="928"/>
                    <a:pt x="1" y="602"/>
                  </a:cubicBezTo>
                  <a:cubicBezTo>
                    <a:pt x="1" y="276"/>
                    <a:pt x="276" y="0"/>
                    <a:pt x="602" y="0"/>
                  </a:cubicBezTo>
                  <a:close/>
                </a:path>
              </a:pathLst>
            </a:custGeom>
            <a:noFill/>
            <a:ln w="19050" cap="flat" cmpd="sng">
              <a:solidFill>
                <a:schemeClr val="accent2"/>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5" name="Google Shape;145;p2"/>
            <p:cNvCxnSpPr/>
            <p:nvPr/>
          </p:nvCxnSpPr>
          <p:spPr>
            <a:xfrm>
              <a:off x="809451" y="4631704"/>
              <a:ext cx="1366200" cy="0"/>
            </a:xfrm>
            <a:prstGeom prst="straightConnector1">
              <a:avLst/>
            </a:prstGeom>
            <a:noFill/>
            <a:ln w="19050" cap="flat" cmpd="sng">
              <a:solidFill>
                <a:schemeClr val="accent2"/>
              </a:solidFill>
              <a:prstDash val="solid"/>
              <a:round/>
              <a:headEnd type="none" w="med" len="med"/>
              <a:tailEnd type="none" w="med" len="med"/>
            </a:ln>
          </p:spPr>
        </p:cxnSp>
      </p:grpSp>
      <p:grpSp>
        <p:nvGrpSpPr>
          <p:cNvPr id="146" name="Google Shape;146;p2"/>
          <p:cNvGrpSpPr/>
          <p:nvPr/>
        </p:nvGrpSpPr>
        <p:grpSpPr>
          <a:xfrm>
            <a:off x="5266248" y="4230494"/>
            <a:ext cx="3157758" cy="296582"/>
            <a:chOff x="5266248" y="4230494"/>
            <a:chExt cx="3157758" cy="296582"/>
          </a:xfrm>
        </p:grpSpPr>
        <p:sp>
          <p:nvSpPr>
            <p:cNvPr id="147" name="Google Shape;147;p2"/>
            <p:cNvSpPr/>
            <p:nvPr/>
          </p:nvSpPr>
          <p:spPr>
            <a:xfrm>
              <a:off x="5266248" y="4230494"/>
              <a:ext cx="103232" cy="296582"/>
            </a:xfrm>
            <a:custGeom>
              <a:avLst/>
              <a:gdLst/>
              <a:ahLst/>
              <a:cxnLst/>
              <a:rect l="l" t="t" r="r" b="b"/>
              <a:pathLst>
                <a:path w="803" h="2307" extrusionOk="0">
                  <a:moveTo>
                    <a:pt x="1" y="0"/>
                  </a:moveTo>
                  <a:lnTo>
                    <a:pt x="1" y="2306"/>
                  </a:lnTo>
                  <a:lnTo>
                    <a:pt x="803" y="2306"/>
                  </a:lnTo>
                  <a:lnTo>
                    <a:pt x="8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2"/>
            <p:cNvSpPr/>
            <p:nvPr/>
          </p:nvSpPr>
          <p:spPr>
            <a:xfrm>
              <a:off x="5459599" y="4230494"/>
              <a:ext cx="103232" cy="296582"/>
            </a:xfrm>
            <a:custGeom>
              <a:avLst/>
              <a:gdLst/>
              <a:ahLst/>
              <a:cxnLst/>
              <a:rect l="l" t="t" r="r" b="b"/>
              <a:pathLst>
                <a:path w="803" h="2307" extrusionOk="0">
                  <a:moveTo>
                    <a:pt x="0" y="0"/>
                  </a:moveTo>
                  <a:lnTo>
                    <a:pt x="0" y="2306"/>
                  </a:lnTo>
                  <a:lnTo>
                    <a:pt x="802" y="2306"/>
                  </a:lnTo>
                  <a:lnTo>
                    <a:pt x="8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2"/>
            <p:cNvSpPr/>
            <p:nvPr/>
          </p:nvSpPr>
          <p:spPr>
            <a:xfrm>
              <a:off x="5649735" y="4230494"/>
              <a:ext cx="103232" cy="296582"/>
            </a:xfrm>
            <a:custGeom>
              <a:avLst/>
              <a:gdLst/>
              <a:ahLst/>
              <a:cxnLst/>
              <a:rect l="l" t="t" r="r" b="b"/>
              <a:pathLst>
                <a:path w="803" h="2307" extrusionOk="0">
                  <a:moveTo>
                    <a:pt x="0" y="0"/>
                  </a:moveTo>
                  <a:lnTo>
                    <a:pt x="0" y="2306"/>
                  </a:lnTo>
                  <a:lnTo>
                    <a:pt x="802" y="2306"/>
                  </a:lnTo>
                  <a:lnTo>
                    <a:pt x="8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2"/>
            <p:cNvSpPr/>
            <p:nvPr/>
          </p:nvSpPr>
          <p:spPr>
            <a:xfrm>
              <a:off x="5839743" y="4230494"/>
              <a:ext cx="103232" cy="296582"/>
            </a:xfrm>
            <a:custGeom>
              <a:avLst/>
              <a:gdLst/>
              <a:ahLst/>
              <a:cxnLst/>
              <a:rect l="l" t="t" r="r" b="b"/>
              <a:pathLst>
                <a:path w="803" h="2307" extrusionOk="0">
                  <a:moveTo>
                    <a:pt x="1" y="0"/>
                  </a:moveTo>
                  <a:lnTo>
                    <a:pt x="1" y="2306"/>
                  </a:lnTo>
                  <a:lnTo>
                    <a:pt x="803" y="2306"/>
                  </a:lnTo>
                  <a:lnTo>
                    <a:pt x="8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2"/>
            <p:cNvSpPr/>
            <p:nvPr/>
          </p:nvSpPr>
          <p:spPr>
            <a:xfrm>
              <a:off x="6029880" y="4230494"/>
              <a:ext cx="103232" cy="296582"/>
            </a:xfrm>
            <a:custGeom>
              <a:avLst/>
              <a:gdLst/>
              <a:ahLst/>
              <a:cxnLst/>
              <a:rect l="l" t="t" r="r" b="b"/>
              <a:pathLst>
                <a:path w="803" h="2307" extrusionOk="0">
                  <a:moveTo>
                    <a:pt x="1" y="0"/>
                  </a:moveTo>
                  <a:lnTo>
                    <a:pt x="1" y="2306"/>
                  </a:lnTo>
                  <a:lnTo>
                    <a:pt x="803" y="2306"/>
                  </a:lnTo>
                  <a:lnTo>
                    <a:pt x="8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2"/>
            <p:cNvSpPr/>
            <p:nvPr/>
          </p:nvSpPr>
          <p:spPr>
            <a:xfrm>
              <a:off x="6220016" y="4230494"/>
              <a:ext cx="106446" cy="296582"/>
            </a:xfrm>
            <a:custGeom>
              <a:avLst/>
              <a:gdLst/>
              <a:ahLst/>
              <a:cxnLst/>
              <a:rect l="l" t="t" r="r" b="b"/>
              <a:pathLst>
                <a:path w="828" h="2307" extrusionOk="0">
                  <a:moveTo>
                    <a:pt x="0" y="0"/>
                  </a:moveTo>
                  <a:lnTo>
                    <a:pt x="0" y="2306"/>
                  </a:lnTo>
                  <a:lnTo>
                    <a:pt x="827" y="2306"/>
                  </a:lnTo>
                  <a:lnTo>
                    <a:pt x="82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2"/>
            <p:cNvSpPr/>
            <p:nvPr/>
          </p:nvSpPr>
          <p:spPr>
            <a:xfrm>
              <a:off x="6413238" y="4230494"/>
              <a:ext cx="103232" cy="296582"/>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
            <p:cNvSpPr/>
            <p:nvPr/>
          </p:nvSpPr>
          <p:spPr>
            <a:xfrm>
              <a:off x="6603375" y="4230494"/>
              <a:ext cx="103232" cy="296582"/>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2"/>
            <p:cNvSpPr/>
            <p:nvPr/>
          </p:nvSpPr>
          <p:spPr>
            <a:xfrm>
              <a:off x="6793511" y="4230494"/>
              <a:ext cx="103232" cy="296582"/>
            </a:xfrm>
            <a:custGeom>
              <a:avLst/>
              <a:gdLst/>
              <a:ahLst/>
              <a:cxnLst/>
              <a:rect l="l" t="t" r="r" b="b"/>
              <a:pathLst>
                <a:path w="803" h="2307" extrusionOk="0">
                  <a:moveTo>
                    <a:pt x="0" y="0"/>
                  </a:moveTo>
                  <a:lnTo>
                    <a:pt x="0" y="2306"/>
                  </a:lnTo>
                  <a:lnTo>
                    <a:pt x="802" y="2306"/>
                  </a:lnTo>
                  <a:lnTo>
                    <a:pt x="802" y="0"/>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2"/>
            <p:cNvSpPr/>
            <p:nvPr/>
          </p:nvSpPr>
          <p:spPr>
            <a:xfrm>
              <a:off x="6983648" y="4230494"/>
              <a:ext cx="103232" cy="296582"/>
            </a:xfrm>
            <a:custGeom>
              <a:avLst/>
              <a:gdLst/>
              <a:ahLst/>
              <a:cxnLst/>
              <a:rect l="l" t="t" r="r" b="b"/>
              <a:pathLst>
                <a:path w="803" h="2307" extrusionOk="0">
                  <a:moveTo>
                    <a:pt x="0" y="0"/>
                  </a:moveTo>
                  <a:lnTo>
                    <a:pt x="0" y="2306"/>
                  </a:lnTo>
                  <a:lnTo>
                    <a:pt x="802" y="2306"/>
                  </a:lnTo>
                  <a:lnTo>
                    <a:pt x="802" y="0"/>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2"/>
            <p:cNvSpPr/>
            <p:nvPr/>
          </p:nvSpPr>
          <p:spPr>
            <a:xfrm>
              <a:off x="7176870" y="4230494"/>
              <a:ext cx="103232" cy="296582"/>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2"/>
            <p:cNvSpPr/>
            <p:nvPr/>
          </p:nvSpPr>
          <p:spPr>
            <a:xfrm>
              <a:off x="7367006" y="4230494"/>
              <a:ext cx="103232" cy="296582"/>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
            <p:cNvSpPr/>
            <p:nvPr/>
          </p:nvSpPr>
          <p:spPr>
            <a:xfrm>
              <a:off x="7557143" y="4230494"/>
              <a:ext cx="103232" cy="296582"/>
            </a:xfrm>
            <a:custGeom>
              <a:avLst/>
              <a:gdLst/>
              <a:ahLst/>
              <a:cxnLst/>
              <a:rect l="l" t="t" r="r" b="b"/>
              <a:pathLst>
                <a:path w="803" h="2307" extrusionOk="0">
                  <a:moveTo>
                    <a:pt x="0" y="0"/>
                  </a:moveTo>
                  <a:lnTo>
                    <a:pt x="0" y="2306"/>
                  </a:lnTo>
                  <a:lnTo>
                    <a:pt x="802" y="2306"/>
                  </a:lnTo>
                  <a:lnTo>
                    <a:pt x="802" y="0"/>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2"/>
            <p:cNvSpPr/>
            <p:nvPr/>
          </p:nvSpPr>
          <p:spPr>
            <a:xfrm>
              <a:off x="7747151" y="4230494"/>
              <a:ext cx="103232" cy="296582"/>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
            <p:cNvSpPr/>
            <p:nvPr/>
          </p:nvSpPr>
          <p:spPr>
            <a:xfrm>
              <a:off x="7940501" y="4230494"/>
              <a:ext cx="103232" cy="296582"/>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2"/>
            <p:cNvSpPr/>
            <p:nvPr/>
          </p:nvSpPr>
          <p:spPr>
            <a:xfrm>
              <a:off x="8130638" y="4230494"/>
              <a:ext cx="103232" cy="296582"/>
            </a:xfrm>
            <a:custGeom>
              <a:avLst/>
              <a:gdLst/>
              <a:ahLst/>
              <a:cxnLst/>
              <a:rect l="l" t="t" r="r" b="b"/>
              <a:pathLst>
                <a:path w="803" h="2307" extrusionOk="0">
                  <a:moveTo>
                    <a:pt x="0" y="0"/>
                  </a:moveTo>
                  <a:lnTo>
                    <a:pt x="0" y="2306"/>
                  </a:lnTo>
                  <a:lnTo>
                    <a:pt x="802" y="2306"/>
                  </a:lnTo>
                  <a:lnTo>
                    <a:pt x="802" y="0"/>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
            <p:cNvSpPr/>
            <p:nvPr/>
          </p:nvSpPr>
          <p:spPr>
            <a:xfrm>
              <a:off x="8320774" y="4230494"/>
              <a:ext cx="103232" cy="296582"/>
            </a:xfrm>
            <a:custGeom>
              <a:avLst/>
              <a:gdLst/>
              <a:ahLst/>
              <a:cxnLst/>
              <a:rect l="l" t="t" r="r" b="b"/>
              <a:pathLst>
                <a:path w="803" h="2307" extrusionOk="0">
                  <a:moveTo>
                    <a:pt x="0" y="0"/>
                  </a:moveTo>
                  <a:lnTo>
                    <a:pt x="0" y="2306"/>
                  </a:lnTo>
                  <a:lnTo>
                    <a:pt x="802" y="2306"/>
                  </a:lnTo>
                  <a:lnTo>
                    <a:pt x="802" y="0"/>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4" name="Google Shape;164;p2"/>
          <p:cNvSpPr txBox="1">
            <a:spLocks noGrp="1"/>
          </p:cNvSpPr>
          <p:nvPr>
            <p:ph type="ctrTitle"/>
          </p:nvPr>
        </p:nvSpPr>
        <p:spPr>
          <a:xfrm>
            <a:off x="1009200" y="1741047"/>
            <a:ext cx="7125600" cy="1147200"/>
          </a:xfrm>
          <a:prstGeom prst="rect">
            <a:avLst/>
          </a:prstGeom>
        </p:spPr>
        <p:txBody>
          <a:bodyPr spcFirstLastPara="1" wrap="square" lIns="0" tIns="0" rIns="0" bIns="0" anchor="ctr" anchorCtr="0">
            <a:noAutofit/>
          </a:bodyPr>
          <a:lstStyle>
            <a:lvl1pPr lvl="0" algn="ctr">
              <a:spcBef>
                <a:spcPts val="0"/>
              </a:spcBef>
              <a:spcAft>
                <a:spcPts val="0"/>
              </a:spcAft>
              <a:buClr>
                <a:schemeClr val="dk1"/>
              </a:buClr>
              <a:buSzPts val="5200"/>
              <a:buNone/>
              <a:defRPr sz="6100">
                <a:solidFill>
                  <a:schemeClr val="dk1"/>
                </a:solidFill>
                <a:latin typeface="Bebas Neue"/>
                <a:ea typeface="Bebas Neue"/>
                <a:cs typeface="Bebas Neue"/>
                <a:sym typeface="Bebas Neue"/>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65" name="Google Shape;165;p2"/>
          <p:cNvSpPr txBox="1">
            <a:spLocks noGrp="1"/>
          </p:cNvSpPr>
          <p:nvPr>
            <p:ph type="subTitle" idx="1"/>
          </p:nvPr>
        </p:nvSpPr>
        <p:spPr>
          <a:xfrm>
            <a:off x="1009200" y="2888246"/>
            <a:ext cx="7125600" cy="514200"/>
          </a:xfrm>
          <a:prstGeom prst="rect">
            <a:avLst/>
          </a:prstGeom>
        </p:spPr>
        <p:txBody>
          <a:bodyPr spcFirstLastPara="1" wrap="square" lIns="0" tIns="0" rIns="0" bIns="0" anchor="ctr" anchorCtr="0">
            <a:noAutofit/>
          </a:bodyPr>
          <a:lstStyle>
            <a:lvl1pPr lvl="0" algn="ctr">
              <a:lnSpc>
                <a:spcPct val="100000"/>
              </a:lnSpc>
              <a:spcBef>
                <a:spcPts val="0"/>
              </a:spcBef>
              <a:spcAft>
                <a:spcPts val="0"/>
              </a:spcAft>
              <a:buClr>
                <a:schemeClr val="dk2"/>
              </a:buClr>
              <a:buSzPts val="2800"/>
              <a:buNone/>
              <a:defRPr sz="2800">
                <a:solidFill>
                  <a:schemeClr val="dk2"/>
                </a:solidFill>
                <a:latin typeface="Roboto"/>
                <a:ea typeface="Roboto"/>
                <a:cs typeface="Roboto"/>
                <a:sym typeface="Roboto"/>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grpSp>
        <p:nvGrpSpPr>
          <p:cNvPr id="166" name="Google Shape;166;p2"/>
          <p:cNvGrpSpPr/>
          <p:nvPr/>
        </p:nvGrpSpPr>
        <p:grpSpPr>
          <a:xfrm>
            <a:off x="207789" y="1295745"/>
            <a:ext cx="552301" cy="552301"/>
            <a:chOff x="1387350" y="1218075"/>
            <a:chExt cx="209300" cy="209300"/>
          </a:xfrm>
        </p:grpSpPr>
        <p:sp>
          <p:nvSpPr>
            <p:cNvPr id="167" name="Google Shape;167;p2"/>
            <p:cNvSpPr/>
            <p:nvPr/>
          </p:nvSpPr>
          <p:spPr>
            <a:xfrm>
              <a:off x="1387350" y="1218075"/>
              <a:ext cx="209300" cy="209300"/>
            </a:xfrm>
            <a:custGeom>
              <a:avLst/>
              <a:gdLst/>
              <a:ahLst/>
              <a:cxnLst/>
              <a:rect l="l" t="t" r="r" b="b"/>
              <a:pathLst>
                <a:path w="8372" h="8372" extrusionOk="0">
                  <a:moveTo>
                    <a:pt x="3860" y="0"/>
                  </a:moveTo>
                  <a:lnTo>
                    <a:pt x="3560" y="727"/>
                  </a:lnTo>
                  <a:cubicBezTo>
                    <a:pt x="3234" y="777"/>
                    <a:pt x="2908" y="877"/>
                    <a:pt x="2632" y="1028"/>
                  </a:cubicBezTo>
                  <a:lnTo>
                    <a:pt x="1956" y="652"/>
                  </a:lnTo>
                  <a:cubicBezTo>
                    <a:pt x="1605" y="877"/>
                    <a:pt x="1279" y="1153"/>
                    <a:pt x="1003" y="1454"/>
                  </a:cubicBezTo>
                  <a:lnTo>
                    <a:pt x="1279" y="2181"/>
                  </a:lnTo>
                  <a:cubicBezTo>
                    <a:pt x="1103" y="2456"/>
                    <a:pt x="953" y="2757"/>
                    <a:pt x="853" y="3058"/>
                  </a:cubicBezTo>
                  <a:lnTo>
                    <a:pt x="101" y="3258"/>
                  </a:lnTo>
                  <a:cubicBezTo>
                    <a:pt x="26" y="3559"/>
                    <a:pt x="1" y="3860"/>
                    <a:pt x="1" y="4186"/>
                  </a:cubicBezTo>
                  <a:cubicBezTo>
                    <a:pt x="1" y="4286"/>
                    <a:pt x="1" y="4411"/>
                    <a:pt x="26" y="4512"/>
                  </a:cubicBezTo>
                  <a:lnTo>
                    <a:pt x="728" y="4812"/>
                  </a:lnTo>
                  <a:cubicBezTo>
                    <a:pt x="778" y="5163"/>
                    <a:pt x="878" y="5464"/>
                    <a:pt x="1028" y="5765"/>
                  </a:cubicBezTo>
                  <a:lnTo>
                    <a:pt x="652" y="6441"/>
                  </a:lnTo>
                  <a:cubicBezTo>
                    <a:pt x="878" y="6792"/>
                    <a:pt x="1154" y="7093"/>
                    <a:pt x="1454" y="7369"/>
                  </a:cubicBezTo>
                  <a:lnTo>
                    <a:pt x="2181" y="7093"/>
                  </a:lnTo>
                  <a:cubicBezTo>
                    <a:pt x="2457" y="7268"/>
                    <a:pt x="2758" y="7419"/>
                    <a:pt x="3058" y="7519"/>
                  </a:cubicBezTo>
                  <a:lnTo>
                    <a:pt x="3284" y="8271"/>
                  </a:lnTo>
                  <a:cubicBezTo>
                    <a:pt x="3560" y="8346"/>
                    <a:pt x="3885" y="8371"/>
                    <a:pt x="4186" y="8371"/>
                  </a:cubicBezTo>
                  <a:lnTo>
                    <a:pt x="4512" y="8371"/>
                  </a:lnTo>
                  <a:lnTo>
                    <a:pt x="4838" y="7644"/>
                  </a:lnTo>
                  <a:cubicBezTo>
                    <a:pt x="5164" y="7594"/>
                    <a:pt x="5464" y="7494"/>
                    <a:pt x="5765" y="7344"/>
                  </a:cubicBezTo>
                  <a:lnTo>
                    <a:pt x="6442" y="7720"/>
                  </a:lnTo>
                  <a:cubicBezTo>
                    <a:pt x="6793" y="7519"/>
                    <a:pt x="7093" y="7243"/>
                    <a:pt x="7369" y="6918"/>
                  </a:cubicBezTo>
                  <a:lnTo>
                    <a:pt x="7093" y="6191"/>
                  </a:lnTo>
                  <a:cubicBezTo>
                    <a:pt x="7269" y="5915"/>
                    <a:pt x="7419" y="5639"/>
                    <a:pt x="7545" y="5314"/>
                  </a:cubicBezTo>
                  <a:lnTo>
                    <a:pt x="8271" y="5113"/>
                  </a:lnTo>
                  <a:cubicBezTo>
                    <a:pt x="8347" y="4812"/>
                    <a:pt x="8372" y="4512"/>
                    <a:pt x="8372" y="4186"/>
                  </a:cubicBezTo>
                  <a:cubicBezTo>
                    <a:pt x="8372" y="4085"/>
                    <a:pt x="8372" y="3985"/>
                    <a:pt x="8372" y="3860"/>
                  </a:cubicBezTo>
                  <a:lnTo>
                    <a:pt x="7670" y="3559"/>
                  </a:lnTo>
                  <a:cubicBezTo>
                    <a:pt x="7595" y="3233"/>
                    <a:pt x="7494" y="2907"/>
                    <a:pt x="7344" y="2632"/>
                  </a:cubicBezTo>
                  <a:lnTo>
                    <a:pt x="7745" y="1955"/>
                  </a:lnTo>
                  <a:cubicBezTo>
                    <a:pt x="7520" y="1604"/>
                    <a:pt x="7244" y="1278"/>
                    <a:pt x="6918" y="1003"/>
                  </a:cubicBezTo>
                  <a:lnTo>
                    <a:pt x="6191" y="1278"/>
                  </a:lnTo>
                  <a:cubicBezTo>
                    <a:pt x="5941" y="1103"/>
                    <a:pt x="5640" y="953"/>
                    <a:pt x="5314" y="852"/>
                  </a:cubicBezTo>
                  <a:lnTo>
                    <a:pt x="5114" y="100"/>
                  </a:lnTo>
                  <a:cubicBezTo>
                    <a:pt x="4813" y="25"/>
                    <a:pt x="4512" y="0"/>
                    <a:pt x="4186" y="0"/>
                  </a:cubicBez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
            <p:cNvSpPr/>
            <p:nvPr/>
          </p:nvSpPr>
          <p:spPr>
            <a:xfrm>
              <a:off x="1387350" y="1218075"/>
              <a:ext cx="209300" cy="209300"/>
            </a:xfrm>
            <a:custGeom>
              <a:avLst/>
              <a:gdLst/>
              <a:ahLst/>
              <a:cxnLst/>
              <a:rect l="l" t="t" r="r" b="b"/>
              <a:pathLst>
                <a:path w="8372" h="8372" fill="none" extrusionOk="0">
                  <a:moveTo>
                    <a:pt x="8372" y="4186"/>
                  </a:moveTo>
                  <a:cubicBezTo>
                    <a:pt x="8372" y="4512"/>
                    <a:pt x="8347" y="4812"/>
                    <a:pt x="8271" y="5113"/>
                  </a:cubicBezTo>
                  <a:lnTo>
                    <a:pt x="7545" y="5314"/>
                  </a:lnTo>
                  <a:cubicBezTo>
                    <a:pt x="7419" y="5639"/>
                    <a:pt x="7269" y="5915"/>
                    <a:pt x="7093" y="6191"/>
                  </a:cubicBezTo>
                  <a:lnTo>
                    <a:pt x="7369" y="6918"/>
                  </a:lnTo>
                  <a:cubicBezTo>
                    <a:pt x="7093" y="7243"/>
                    <a:pt x="6793" y="7519"/>
                    <a:pt x="6442" y="7720"/>
                  </a:cubicBezTo>
                  <a:lnTo>
                    <a:pt x="5765" y="7344"/>
                  </a:lnTo>
                  <a:cubicBezTo>
                    <a:pt x="5464" y="7494"/>
                    <a:pt x="5164" y="7594"/>
                    <a:pt x="4838" y="7644"/>
                  </a:cubicBezTo>
                  <a:lnTo>
                    <a:pt x="4512" y="8371"/>
                  </a:lnTo>
                  <a:cubicBezTo>
                    <a:pt x="4412" y="8371"/>
                    <a:pt x="4312" y="8371"/>
                    <a:pt x="4186" y="8371"/>
                  </a:cubicBezTo>
                  <a:cubicBezTo>
                    <a:pt x="3885" y="8371"/>
                    <a:pt x="3560" y="8346"/>
                    <a:pt x="3284" y="8271"/>
                  </a:cubicBezTo>
                  <a:lnTo>
                    <a:pt x="3058" y="7519"/>
                  </a:lnTo>
                  <a:cubicBezTo>
                    <a:pt x="2758" y="7419"/>
                    <a:pt x="2457" y="7268"/>
                    <a:pt x="2181" y="7093"/>
                  </a:cubicBezTo>
                  <a:lnTo>
                    <a:pt x="1454" y="7369"/>
                  </a:lnTo>
                  <a:cubicBezTo>
                    <a:pt x="1154" y="7093"/>
                    <a:pt x="878" y="6792"/>
                    <a:pt x="652" y="6441"/>
                  </a:cubicBezTo>
                  <a:lnTo>
                    <a:pt x="1028" y="5765"/>
                  </a:lnTo>
                  <a:cubicBezTo>
                    <a:pt x="878" y="5464"/>
                    <a:pt x="778" y="5163"/>
                    <a:pt x="728" y="4812"/>
                  </a:cubicBezTo>
                  <a:lnTo>
                    <a:pt x="26" y="4512"/>
                  </a:lnTo>
                  <a:cubicBezTo>
                    <a:pt x="1" y="4411"/>
                    <a:pt x="1" y="4286"/>
                    <a:pt x="1" y="4186"/>
                  </a:cubicBezTo>
                  <a:cubicBezTo>
                    <a:pt x="1" y="3860"/>
                    <a:pt x="26" y="3559"/>
                    <a:pt x="101" y="3258"/>
                  </a:cubicBezTo>
                  <a:lnTo>
                    <a:pt x="853" y="3058"/>
                  </a:lnTo>
                  <a:cubicBezTo>
                    <a:pt x="953" y="2757"/>
                    <a:pt x="1103" y="2456"/>
                    <a:pt x="1279" y="2181"/>
                  </a:cubicBezTo>
                  <a:lnTo>
                    <a:pt x="1003" y="1454"/>
                  </a:lnTo>
                  <a:cubicBezTo>
                    <a:pt x="1279" y="1153"/>
                    <a:pt x="1605" y="877"/>
                    <a:pt x="1956" y="652"/>
                  </a:cubicBezTo>
                  <a:lnTo>
                    <a:pt x="2632" y="1028"/>
                  </a:lnTo>
                  <a:cubicBezTo>
                    <a:pt x="2908" y="877"/>
                    <a:pt x="3234" y="777"/>
                    <a:pt x="3560" y="727"/>
                  </a:cubicBezTo>
                  <a:lnTo>
                    <a:pt x="3860" y="0"/>
                  </a:lnTo>
                  <a:cubicBezTo>
                    <a:pt x="3986" y="0"/>
                    <a:pt x="4086" y="0"/>
                    <a:pt x="4186" y="0"/>
                  </a:cubicBezTo>
                  <a:cubicBezTo>
                    <a:pt x="4512" y="0"/>
                    <a:pt x="4813" y="25"/>
                    <a:pt x="5114" y="100"/>
                  </a:cubicBezTo>
                  <a:lnTo>
                    <a:pt x="5314" y="852"/>
                  </a:lnTo>
                  <a:cubicBezTo>
                    <a:pt x="5640" y="953"/>
                    <a:pt x="5941" y="1103"/>
                    <a:pt x="6191" y="1278"/>
                  </a:cubicBezTo>
                  <a:lnTo>
                    <a:pt x="6918" y="1003"/>
                  </a:lnTo>
                  <a:cubicBezTo>
                    <a:pt x="7244" y="1278"/>
                    <a:pt x="7520" y="1604"/>
                    <a:pt x="7745" y="1955"/>
                  </a:cubicBezTo>
                  <a:lnTo>
                    <a:pt x="7344" y="2632"/>
                  </a:lnTo>
                  <a:cubicBezTo>
                    <a:pt x="7494" y="2907"/>
                    <a:pt x="7595" y="3233"/>
                    <a:pt x="7670" y="3559"/>
                  </a:cubicBezTo>
                  <a:lnTo>
                    <a:pt x="8372" y="3860"/>
                  </a:lnTo>
                  <a:cubicBezTo>
                    <a:pt x="8372" y="3985"/>
                    <a:pt x="8372" y="4085"/>
                    <a:pt x="8372" y="4186"/>
                  </a:cubicBezTo>
                  <a:close/>
                </a:path>
              </a:pathLst>
            </a:custGeom>
            <a:noFill/>
            <a:ln w="19050" cap="flat" cmpd="sng">
              <a:solidFill>
                <a:schemeClr val="accent2"/>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
            <p:cNvSpPr/>
            <p:nvPr/>
          </p:nvSpPr>
          <p:spPr>
            <a:xfrm>
              <a:off x="1431850" y="1262550"/>
              <a:ext cx="120325" cy="120325"/>
            </a:xfrm>
            <a:custGeom>
              <a:avLst/>
              <a:gdLst/>
              <a:ahLst/>
              <a:cxnLst/>
              <a:rect l="l" t="t" r="r" b="b"/>
              <a:pathLst>
                <a:path w="4813" h="4813" extrusionOk="0">
                  <a:moveTo>
                    <a:pt x="2406" y="1"/>
                  </a:moveTo>
                  <a:cubicBezTo>
                    <a:pt x="1078" y="1"/>
                    <a:pt x="0" y="1078"/>
                    <a:pt x="0" y="2407"/>
                  </a:cubicBezTo>
                  <a:cubicBezTo>
                    <a:pt x="0" y="3735"/>
                    <a:pt x="1078" y="4813"/>
                    <a:pt x="2406" y="4813"/>
                  </a:cubicBezTo>
                  <a:cubicBezTo>
                    <a:pt x="3735" y="4813"/>
                    <a:pt x="4812" y="3735"/>
                    <a:pt x="4812" y="2407"/>
                  </a:cubicBezTo>
                  <a:cubicBezTo>
                    <a:pt x="4812" y="1078"/>
                    <a:pt x="3735" y="1"/>
                    <a:pt x="24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
            <p:cNvSpPr/>
            <p:nvPr/>
          </p:nvSpPr>
          <p:spPr>
            <a:xfrm>
              <a:off x="1451275" y="1281975"/>
              <a:ext cx="81475" cy="81475"/>
            </a:xfrm>
            <a:custGeom>
              <a:avLst/>
              <a:gdLst/>
              <a:ahLst/>
              <a:cxnLst/>
              <a:rect l="l" t="t" r="r" b="b"/>
              <a:pathLst>
                <a:path w="3259" h="3259" fill="none" extrusionOk="0">
                  <a:moveTo>
                    <a:pt x="3258" y="1630"/>
                  </a:moveTo>
                  <a:cubicBezTo>
                    <a:pt x="3258" y="2532"/>
                    <a:pt x="2531" y="3259"/>
                    <a:pt x="1629" y="3259"/>
                  </a:cubicBezTo>
                  <a:cubicBezTo>
                    <a:pt x="727" y="3259"/>
                    <a:pt x="0" y="2532"/>
                    <a:pt x="0" y="1630"/>
                  </a:cubicBezTo>
                  <a:cubicBezTo>
                    <a:pt x="0" y="727"/>
                    <a:pt x="727" y="1"/>
                    <a:pt x="1629" y="1"/>
                  </a:cubicBezTo>
                  <a:cubicBezTo>
                    <a:pt x="2531" y="1"/>
                    <a:pt x="3258" y="727"/>
                    <a:pt x="3258" y="1630"/>
                  </a:cubicBezTo>
                  <a:close/>
                </a:path>
              </a:pathLst>
            </a:custGeom>
            <a:solidFill>
              <a:schemeClr val="lt1"/>
            </a:solidFill>
            <a:ln w="9525" cap="flat" cmpd="sng">
              <a:solidFill>
                <a:schemeClr val="dk2"/>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Quote">
  <p:cSld name="CUSTOM_3">
    <p:spTree>
      <p:nvGrpSpPr>
        <p:cNvPr id="1" name="Shape 1407"/>
        <p:cNvGrpSpPr/>
        <p:nvPr/>
      </p:nvGrpSpPr>
      <p:grpSpPr>
        <a:xfrm>
          <a:off x="0" y="0"/>
          <a:ext cx="0" cy="0"/>
          <a:chOff x="0" y="0"/>
          <a:chExt cx="0" cy="0"/>
        </a:xfrm>
      </p:grpSpPr>
      <p:sp>
        <p:nvSpPr>
          <p:cNvPr id="1408" name="Google Shape;1408;p16"/>
          <p:cNvSpPr txBox="1">
            <a:spLocks noGrp="1"/>
          </p:cNvSpPr>
          <p:nvPr>
            <p:ph type="subTitle" idx="1"/>
          </p:nvPr>
        </p:nvSpPr>
        <p:spPr>
          <a:xfrm>
            <a:off x="2400600" y="2067413"/>
            <a:ext cx="4342800" cy="11352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sz="2000"/>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409" name="Google Shape;1409;p16"/>
          <p:cNvSpPr txBox="1">
            <a:spLocks noGrp="1"/>
          </p:cNvSpPr>
          <p:nvPr>
            <p:ph type="title"/>
          </p:nvPr>
        </p:nvSpPr>
        <p:spPr>
          <a:xfrm>
            <a:off x="2400450" y="3332738"/>
            <a:ext cx="4342800" cy="316800"/>
          </a:xfrm>
          <a:prstGeom prst="rect">
            <a:avLst/>
          </a:prstGeom>
        </p:spPr>
        <p:txBody>
          <a:bodyPr spcFirstLastPara="1" wrap="square" lIns="0" tIns="0" rIns="0" bIns="0" anchor="ctr" anchorCtr="0">
            <a:noAutofit/>
          </a:bodyPr>
          <a:lstStyle>
            <a:lvl1pPr lvl="0" algn="r"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grpSp>
        <p:nvGrpSpPr>
          <p:cNvPr id="1410" name="Google Shape;1410;p16"/>
          <p:cNvGrpSpPr/>
          <p:nvPr/>
        </p:nvGrpSpPr>
        <p:grpSpPr>
          <a:xfrm>
            <a:off x="730516" y="4568877"/>
            <a:ext cx="1032712" cy="157579"/>
            <a:chOff x="1675453" y="-1233273"/>
            <a:chExt cx="1032712" cy="157579"/>
          </a:xfrm>
        </p:grpSpPr>
        <p:sp>
          <p:nvSpPr>
            <p:cNvPr id="1411" name="Google Shape;1411;p16"/>
            <p:cNvSpPr/>
            <p:nvPr/>
          </p:nvSpPr>
          <p:spPr>
            <a:xfrm flipH="1">
              <a:off x="2562766" y="-1233273"/>
              <a:ext cx="145399" cy="157579"/>
            </a:xfrm>
            <a:custGeom>
              <a:avLst/>
              <a:gdLst/>
              <a:ahLst/>
              <a:cxnLst/>
              <a:rect l="l" t="t" r="r" b="b"/>
              <a:pathLst>
                <a:path w="5730" h="6210" extrusionOk="0">
                  <a:moveTo>
                    <a:pt x="0" y="1"/>
                  </a:moveTo>
                  <a:lnTo>
                    <a:pt x="3492" y="3265"/>
                  </a:lnTo>
                  <a:lnTo>
                    <a:pt x="365" y="6209"/>
                  </a:lnTo>
                  <a:lnTo>
                    <a:pt x="2602" y="6209"/>
                  </a:lnTo>
                  <a:lnTo>
                    <a:pt x="5729"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16"/>
            <p:cNvSpPr/>
            <p:nvPr/>
          </p:nvSpPr>
          <p:spPr>
            <a:xfrm flipH="1">
              <a:off x="2473573" y="-1233273"/>
              <a:ext cx="145982" cy="157579"/>
            </a:xfrm>
            <a:custGeom>
              <a:avLst/>
              <a:gdLst/>
              <a:ahLst/>
              <a:cxnLst/>
              <a:rect l="l" t="t" r="r" b="b"/>
              <a:pathLst>
                <a:path w="5753" h="6210" extrusionOk="0">
                  <a:moveTo>
                    <a:pt x="0" y="1"/>
                  </a:moveTo>
                  <a:lnTo>
                    <a:pt x="3493" y="3265"/>
                  </a:lnTo>
                  <a:lnTo>
                    <a:pt x="366" y="6209"/>
                  </a:lnTo>
                  <a:lnTo>
                    <a:pt x="2602"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16"/>
            <p:cNvSpPr/>
            <p:nvPr/>
          </p:nvSpPr>
          <p:spPr>
            <a:xfrm flipH="1">
              <a:off x="2384964" y="-1233273"/>
              <a:ext cx="145982" cy="157579"/>
            </a:xfrm>
            <a:custGeom>
              <a:avLst/>
              <a:gdLst/>
              <a:ahLst/>
              <a:cxnLst/>
              <a:rect l="l" t="t" r="r" b="b"/>
              <a:pathLst>
                <a:path w="5753" h="6210" extrusionOk="0">
                  <a:moveTo>
                    <a:pt x="1" y="1"/>
                  </a:moveTo>
                  <a:lnTo>
                    <a:pt x="3516" y="3265"/>
                  </a:lnTo>
                  <a:lnTo>
                    <a:pt x="366" y="6209"/>
                  </a:lnTo>
                  <a:lnTo>
                    <a:pt x="2603"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16"/>
            <p:cNvSpPr/>
            <p:nvPr/>
          </p:nvSpPr>
          <p:spPr>
            <a:xfrm flipH="1">
              <a:off x="2296354" y="-1233273"/>
              <a:ext cx="145982" cy="157579"/>
            </a:xfrm>
            <a:custGeom>
              <a:avLst/>
              <a:gdLst/>
              <a:ahLst/>
              <a:cxnLst/>
              <a:rect l="l" t="t" r="r" b="b"/>
              <a:pathLst>
                <a:path w="5753" h="6210" extrusionOk="0">
                  <a:moveTo>
                    <a:pt x="1" y="1"/>
                  </a:moveTo>
                  <a:lnTo>
                    <a:pt x="3516" y="3265"/>
                  </a:lnTo>
                  <a:lnTo>
                    <a:pt x="366" y="6209"/>
                  </a:lnTo>
                  <a:lnTo>
                    <a:pt x="2626"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16"/>
            <p:cNvSpPr/>
            <p:nvPr/>
          </p:nvSpPr>
          <p:spPr>
            <a:xfrm flipH="1">
              <a:off x="2207719" y="-1233273"/>
              <a:ext cx="145982" cy="157579"/>
            </a:xfrm>
            <a:custGeom>
              <a:avLst/>
              <a:gdLst/>
              <a:ahLst/>
              <a:cxnLst/>
              <a:rect l="l" t="t" r="r" b="b"/>
              <a:pathLst>
                <a:path w="5753" h="6210" extrusionOk="0">
                  <a:moveTo>
                    <a:pt x="0" y="1"/>
                  </a:moveTo>
                  <a:lnTo>
                    <a:pt x="3515" y="3265"/>
                  </a:lnTo>
                  <a:lnTo>
                    <a:pt x="388" y="6209"/>
                  </a:lnTo>
                  <a:lnTo>
                    <a:pt x="2625"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16"/>
            <p:cNvSpPr/>
            <p:nvPr/>
          </p:nvSpPr>
          <p:spPr>
            <a:xfrm flipH="1">
              <a:off x="2119110" y="-1233273"/>
              <a:ext cx="145982" cy="157579"/>
            </a:xfrm>
            <a:custGeom>
              <a:avLst/>
              <a:gdLst/>
              <a:ahLst/>
              <a:cxnLst/>
              <a:rect l="l" t="t" r="r" b="b"/>
              <a:pathLst>
                <a:path w="5753" h="6210" extrusionOk="0">
                  <a:moveTo>
                    <a:pt x="0" y="1"/>
                  </a:moveTo>
                  <a:lnTo>
                    <a:pt x="3516" y="3265"/>
                  </a:lnTo>
                  <a:lnTo>
                    <a:pt x="388" y="6209"/>
                  </a:lnTo>
                  <a:lnTo>
                    <a:pt x="2625"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16"/>
            <p:cNvSpPr/>
            <p:nvPr/>
          </p:nvSpPr>
          <p:spPr>
            <a:xfrm flipH="1">
              <a:off x="2030500" y="-1233273"/>
              <a:ext cx="145982" cy="157579"/>
            </a:xfrm>
            <a:custGeom>
              <a:avLst/>
              <a:gdLst/>
              <a:ahLst/>
              <a:cxnLst/>
              <a:rect l="l" t="t" r="r" b="b"/>
              <a:pathLst>
                <a:path w="5753" h="6210" extrusionOk="0">
                  <a:moveTo>
                    <a:pt x="1" y="1"/>
                  </a:moveTo>
                  <a:lnTo>
                    <a:pt x="3516" y="3265"/>
                  </a:lnTo>
                  <a:lnTo>
                    <a:pt x="389" y="6209"/>
                  </a:lnTo>
                  <a:lnTo>
                    <a:pt x="2626"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16"/>
            <p:cNvSpPr/>
            <p:nvPr/>
          </p:nvSpPr>
          <p:spPr>
            <a:xfrm flipH="1">
              <a:off x="1941891" y="-1233273"/>
              <a:ext cx="145399" cy="157579"/>
            </a:xfrm>
            <a:custGeom>
              <a:avLst/>
              <a:gdLst/>
              <a:ahLst/>
              <a:cxnLst/>
              <a:rect l="l" t="t" r="r" b="b"/>
              <a:pathLst>
                <a:path w="5730" h="6210" extrusionOk="0">
                  <a:moveTo>
                    <a:pt x="1" y="1"/>
                  </a:moveTo>
                  <a:lnTo>
                    <a:pt x="3493" y="3265"/>
                  </a:lnTo>
                  <a:lnTo>
                    <a:pt x="366" y="6209"/>
                  </a:lnTo>
                  <a:lnTo>
                    <a:pt x="2603" y="6209"/>
                  </a:lnTo>
                  <a:lnTo>
                    <a:pt x="5730"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16"/>
            <p:cNvSpPr/>
            <p:nvPr/>
          </p:nvSpPr>
          <p:spPr>
            <a:xfrm flipH="1">
              <a:off x="1853256" y="-1233273"/>
              <a:ext cx="145399" cy="157579"/>
            </a:xfrm>
            <a:custGeom>
              <a:avLst/>
              <a:gdLst/>
              <a:ahLst/>
              <a:cxnLst/>
              <a:rect l="l" t="t" r="r" b="b"/>
              <a:pathLst>
                <a:path w="5730" h="6210" extrusionOk="0">
                  <a:moveTo>
                    <a:pt x="0" y="1"/>
                  </a:moveTo>
                  <a:lnTo>
                    <a:pt x="3492" y="3265"/>
                  </a:lnTo>
                  <a:lnTo>
                    <a:pt x="365" y="6209"/>
                  </a:lnTo>
                  <a:lnTo>
                    <a:pt x="2602" y="6209"/>
                  </a:lnTo>
                  <a:lnTo>
                    <a:pt x="5729"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16"/>
            <p:cNvSpPr/>
            <p:nvPr/>
          </p:nvSpPr>
          <p:spPr>
            <a:xfrm flipH="1">
              <a:off x="1764063" y="-1233273"/>
              <a:ext cx="145982" cy="157579"/>
            </a:xfrm>
            <a:custGeom>
              <a:avLst/>
              <a:gdLst/>
              <a:ahLst/>
              <a:cxnLst/>
              <a:rect l="l" t="t" r="r" b="b"/>
              <a:pathLst>
                <a:path w="5753" h="6210" extrusionOk="0">
                  <a:moveTo>
                    <a:pt x="0" y="1"/>
                  </a:moveTo>
                  <a:lnTo>
                    <a:pt x="3493" y="3265"/>
                  </a:lnTo>
                  <a:lnTo>
                    <a:pt x="366" y="6209"/>
                  </a:lnTo>
                  <a:lnTo>
                    <a:pt x="2602"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16"/>
            <p:cNvSpPr/>
            <p:nvPr/>
          </p:nvSpPr>
          <p:spPr>
            <a:xfrm flipH="1">
              <a:off x="1675453" y="-1233273"/>
              <a:ext cx="145982" cy="157579"/>
            </a:xfrm>
            <a:custGeom>
              <a:avLst/>
              <a:gdLst/>
              <a:ahLst/>
              <a:cxnLst/>
              <a:rect l="l" t="t" r="r" b="b"/>
              <a:pathLst>
                <a:path w="5753" h="6210" extrusionOk="0">
                  <a:moveTo>
                    <a:pt x="1" y="1"/>
                  </a:moveTo>
                  <a:lnTo>
                    <a:pt x="3516" y="3265"/>
                  </a:lnTo>
                  <a:lnTo>
                    <a:pt x="366" y="6209"/>
                  </a:lnTo>
                  <a:lnTo>
                    <a:pt x="2603"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2" name="Google Shape;1422;p16"/>
          <p:cNvGrpSpPr/>
          <p:nvPr/>
        </p:nvGrpSpPr>
        <p:grpSpPr>
          <a:xfrm>
            <a:off x="8757750" y="2728975"/>
            <a:ext cx="1552150" cy="3475150"/>
            <a:chOff x="327125" y="2375600"/>
            <a:chExt cx="1552150" cy="3475150"/>
          </a:xfrm>
        </p:grpSpPr>
        <p:sp>
          <p:nvSpPr>
            <p:cNvPr id="1423" name="Google Shape;1423;p16"/>
            <p:cNvSpPr/>
            <p:nvPr/>
          </p:nvSpPr>
          <p:spPr>
            <a:xfrm>
              <a:off x="531425" y="2394425"/>
              <a:ext cx="115850" cy="3456325"/>
            </a:xfrm>
            <a:custGeom>
              <a:avLst/>
              <a:gdLst/>
              <a:ahLst/>
              <a:cxnLst/>
              <a:rect l="l" t="t" r="r" b="b"/>
              <a:pathLst>
                <a:path w="4634" h="138253" fill="none" extrusionOk="0">
                  <a:moveTo>
                    <a:pt x="3150" y="138253"/>
                  </a:moveTo>
                  <a:lnTo>
                    <a:pt x="3150" y="54872"/>
                  </a:lnTo>
                  <a:lnTo>
                    <a:pt x="0" y="51722"/>
                  </a:lnTo>
                  <a:lnTo>
                    <a:pt x="0" y="28714"/>
                  </a:lnTo>
                  <a:lnTo>
                    <a:pt x="4634" y="24058"/>
                  </a:lnTo>
                  <a:lnTo>
                    <a:pt x="4634"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16"/>
            <p:cNvSpPr/>
            <p:nvPr/>
          </p:nvSpPr>
          <p:spPr>
            <a:xfrm>
              <a:off x="627275" y="2375600"/>
              <a:ext cx="39975" cy="39950"/>
            </a:xfrm>
            <a:custGeom>
              <a:avLst/>
              <a:gdLst/>
              <a:ahLst/>
              <a:cxnLst/>
              <a:rect l="l" t="t" r="r" b="b"/>
              <a:pathLst>
                <a:path w="1599" h="1598" extrusionOk="0">
                  <a:moveTo>
                    <a:pt x="800" y="0"/>
                  </a:moveTo>
                  <a:cubicBezTo>
                    <a:pt x="366" y="0"/>
                    <a:pt x="1" y="365"/>
                    <a:pt x="1" y="799"/>
                  </a:cubicBezTo>
                  <a:cubicBezTo>
                    <a:pt x="1" y="1233"/>
                    <a:pt x="366" y="1598"/>
                    <a:pt x="800" y="1598"/>
                  </a:cubicBezTo>
                  <a:cubicBezTo>
                    <a:pt x="1256" y="1598"/>
                    <a:pt x="1599" y="1233"/>
                    <a:pt x="1599" y="799"/>
                  </a:cubicBezTo>
                  <a:cubicBezTo>
                    <a:pt x="1599" y="365"/>
                    <a:pt x="1256" y="0"/>
                    <a:pt x="800"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16"/>
            <p:cNvSpPr/>
            <p:nvPr/>
          </p:nvSpPr>
          <p:spPr>
            <a:xfrm>
              <a:off x="347100" y="2923975"/>
              <a:ext cx="112450" cy="2344175"/>
            </a:xfrm>
            <a:custGeom>
              <a:avLst/>
              <a:gdLst/>
              <a:ahLst/>
              <a:cxnLst/>
              <a:rect l="l" t="t" r="r" b="b"/>
              <a:pathLst>
                <a:path w="4498" h="93767" fill="none" extrusionOk="0">
                  <a:moveTo>
                    <a:pt x="4497" y="93766"/>
                  </a:moveTo>
                  <a:lnTo>
                    <a:pt x="4497" y="50855"/>
                  </a:lnTo>
                  <a:lnTo>
                    <a:pt x="1" y="46358"/>
                  </a:lnTo>
                  <a:lnTo>
                    <a:pt x="1" y="0"/>
                  </a:lnTo>
                </a:path>
              </a:pathLst>
            </a:custGeom>
            <a:solidFill>
              <a:schemeClr val="accent1"/>
            </a:solidFill>
            <a:ln w="13125" cap="flat" cmpd="sng">
              <a:solidFill>
                <a:schemeClr val="accent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16"/>
            <p:cNvSpPr/>
            <p:nvPr/>
          </p:nvSpPr>
          <p:spPr>
            <a:xfrm>
              <a:off x="327125" y="2904575"/>
              <a:ext cx="39975" cy="39950"/>
            </a:xfrm>
            <a:custGeom>
              <a:avLst/>
              <a:gdLst/>
              <a:ahLst/>
              <a:cxnLst/>
              <a:rect l="l" t="t" r="r" b="b"/>
              <a:pathLst>
                <a:path w="1599" h="1598" extrusionOk="0">
                  <a:moveTo>
                    <a:pt x="800" y="0"/>
                  </a:moveTo>
                  <a:cubicBezTo>
                    <a:pt x="366" y="0"/>
                    <a:pt x="1" y="365"/>
                    <a:pt x="1" y="799"/>
                  </a:cubicBezTo>
                  <a:cubicBezTo>
                    <a:pt x="1" y="1255"/>
                    <a:pt x="366" y="1598"/>
                    <a:pt x="800" y="1598"/>
                  </a:cubicBezTo>
                  <a:cubicBezTo>
                    <a:pt x="1233" y="1598"/>
                    <a:pt x="1599" y="1255"/>
                    <a:pt x="1599" y="799"/>
                  </a:cubicBezTo>
                  <a:cubicBezTo>
                    <a:pt x="1599" y="365"/>
                    <a:pt x="1233" y="0"/>
                    <a:pt x="800"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16"/>
            <p:cNvSpPr/>
            <p:nvPr/>
          </p:nvSpPr>
          <p:spPr>
            <a:xfrm>
              <a:off x="347100" y="2676875"/>
              <a:ext cx="192900" cy="374375"/>
            </a:xfrm>
            <a:custGeom>
              <a:avLst/>
              <a:gdLst/>
              <a:ahLst/>
              <a:cxnLst/>
              <a:rect l="l" t="t" r="r" b="b"/>
              <a:pathLst>
                <a:path w="7716" h="14975" fill="none" extrusionOk="0">
                  <a:moveTo>
                    <a:pt x="1" y="14974"/>
                  </a:moveTo>
                  <a:lnTo>
                    <a:pt x="7716" y="7259"/>
                  </a:lnTo>
                  <a:lnTo>
                    <a:pt x="7716" y="1"/>
                  </a:lnTo>
                </a:path>
              </a:pathLst>
            </a:custGeom>
            <a:solidFill>
              <a:schemeClr val="accent1"/>
            </a:solidFill>
            <a:ln w="13125" cap="flat" cmpd="sng">
              <a:solidFill>
                <a:schemeClr val="accent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16"/>
            <p:cNvSpPr/>
            <p:nvPr/>
          </p:nvSpPr>
          <p:spPr>
            <a:xfrm>
              <a:off x="520000" y="2658050"/>
              <a:ext cx="39975" cy="39975"/>
            </a:xfrm>
            <a:custGeom>
              <a:avLst/>
              <a:gdLst/>
              <a:ahLst/>
              <a:cxnLst/>
              <a:rect l="l" t="t" r="r" b="b"/>
              <a:pathLst>
                <a:path w="1599" h="1599" extrusionOk="0">
                  <a:moveTo>
                    <a:pt x="800" y="1"/>
                  </a:moveTo>
                  <a:cubicBezTo>
                    <a:pt x="366" y="1"/>
                    <a:pt x="1" y="366"/>
                    <a:pt x="1" y="799"/>
                  </a:cubicBezTo>
                  <a:cubicBezTo>
                    <a:pt x="1" y="1233"/>
                    <a:pt x="366" y="1598"/>
                    <a:pt x="800" y="1598"/>
                  </a:cubicBezTo>
                  <a:cubicBezTo>
                    <a:pt x="1233" y="1598"/>
                    <a:pt x="1598" y="1233"/>
                    <a:pt x="1598" y="799"/>
                  </a:cubicBezTo>
                  <a:cubicBezTo>
                    <a:pt x="1598" y="366"/>
                    <a:pt x="1233" y="1"/>
                    <a:pt x="800"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16"/>
            <p:cNvSpPr/>
            <p:nvPr/>
          </p:nvSpPr>
          <p:spPr>
            <a:xfrm>
              <a:off x="347100" y="4357400"/>
              <a:ext cx="25" cy="971225"/>
            </a:xfrm>
            <a:custGeom>
              <a:avLst/>
              <a:gdLst/>
              <a:ahLst/>
              <a:cxnLst/>
              <a:rect l="l" t="t" r="r" b="b"/>
              <a:pathLst>
                <a:path w="1" h="38849" fill="none" extrusionOk="0">
                  <a:moveTo>
                    <a:pt x="1" y="38849"/>
                  </a:moveTo>
                  <a:lnTo>
                    <a:pt x="1"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16"/>
            <p:cNvSpPr/>
            <p:nvPr/>
          </p:nvSpPr>
          <p:spPr>
            <a:xfrm>
              <a:off x="327125" y="4338550"/>
              <a:ext cx="39975" cy="39975"/>
            </a:xfrm>
            <a:custGeom>
              <a:avLst/>
              <a:gdLst/>
              <a:ahLst/>
              <a:cxnLst/>
              <a:rect l="l" t="t" r="r" b="b"/>
              <a:pathLst>
                <a:path w="1599" h="1599" extrusionOk="0">
                  <a:moveTo>
                    <a:pt x="800" y="1"/>
                  </a:moveTo>
                  <a:cubicBezTo>
                    <a:pt x="366" y="1"/>
                    <a:pt x="1" y="343"/>
                    <a:pt x="1" y="800"/>
                  </a:cubicBezTo>
                  <a:cubicBezTo>
                    <a:pt x="1" y="1234"/>
                    <a:pt x="366" y="1599"/>
                    <a:pt x="800" y="1599"/>
                  </a:cubicBezTo>
                  <a:cubicBezTo>
                    <a:pt x="1233" y="1599"/>
                    <a:pt x="1599" y="1234"/>
                    <a:pt x="1599" y="800"/>
                  </a:cubicBezTo>
                  <a:cubicBezTo>
                    <a:pt x="1599" y="343"/>
                    <a:pt x="1233" y="1"/>
                    <a:pt x="800"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16"/>
            <p:cNvSpPr/>
            <p:nvPr/>
          </p:nvSpPr>
          <p:spPr>
            <a:xfrm>
              <a:off x="690625" y="3227550"/>
              <a:ext cx="172925" cy="2083400"/>
            </a:xfrm>
            <a:custGeom>
              <a:avLst/>
              <a:gdLst/>
              <a:ahLst/>
              <a:cxnLst/>
              <a:rect l="l" t="t" r="r" b="b"/>
              <a:pathLst>
                <a:path w="6917" h="83336" fill="none" extrusionOk="0">
                  <a:moveTo>
                    <a:pt x="6917" y="83335"/>
                  </a:moveTo>
                  <a:lnTo>
                    <a:pt x="0" y="76396"/>
                  </a:lnTo>
                  <a:lnTo>
                    <a:pt x="0" y="15841"/>
                  </a:lnTo>
                  <a:lnTo>
                    <a:pt x="4954" y="10865"/>
                  </a:lnTo>
                  <a:lnTo>
                    <a:pt x="4954"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16"/>
            <p:cNvSpPr/>
            <p:nvPr/>
          </p:nvSpPr>
          <p:spPr>
            <a:xfrm>
              <a:off x="794475" y="3208700"/>
              <a:ext cx="39975" cy="39975"/>
            </a:xfrm>
            <a:custGeom>
              <a:avLst/>
              <a:gdLst/>
              <a:ahLst/>
              <a:cxnLst/>
              <a:rect l="l" t="t" r="r" b="b"/>
              <a:pathLst>
                <a:path w="1599" h="1599" extrusionOk="0">
                  <a:moveTo>
                    <a:pt x="800" y="1"/>
                  </a:moveTo>
                  <a:cubicBezTo>
                    <a:pt x="366" y="1"/>
                    <a:pt x="1" y="343"/>
                    <a:pt x="1" y="800"/>
                  </a:cubicBezTo>
                  <a:cubicBezTo>
                    <a:pt x="1" y="1234"/>
                    <a:pt x="366" y="1599"/>
                    <a:pt x="800" y="1599"/>
                  </a:cubicBezTo>
                  <a:cubicBezTo>
                    <a:pt x="1256" y="1599"/>
                    <a:pt x="1598" y="1234"/>
                    <a:pt x="1598" y="800"/>
                  </a:cubicBezTo>
                  <a:cubicBezTo>
                    <a:pt x="1598" y="343"/>
                    <a:pt x="1256" y="1"/>
                    <a:pt x="800"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16"/>
            <p:cNvSpPr/>
            <p:nvPr/>
          </p:nvSpPr>
          <p:spPr>
            <a:xfrm>
              <a:off x="776800" y="3899750"/>
              <a:ext cx="25" cy="1084800"/>
            </a:xfrm>
            <a:custGeom>
              <a:avLst/>
              <a:gdLst/>
              <a:ahLst/>
              <a:cxnLst/>
              <a:rect l="l" t="t" r="r" b="b"/>
              <a:pathLst>
                <a:path w="1" h="43392" fill="none" extrusionOk="0">
                  <a:moveTo>
                    <a:pt x="0" y="43391"/>
                  </a:moveTo>
                  <a:lnTo>
                    <a:pt x="0"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16"/>
            <p:cNvSpPr/>
            <p:nvPr/>
          </p:nvSpPr>
          <p:spPr>
            <a:xfrm>
              <a:off x="756825" y="4963400"/>
              <a:ext cx="40525" cy="39975"/>
            </a:xfrm>
            <a:custGeom>
              <a:avLst/>
              <a:gdLst/>
              <a:ahLst/>
              <a:cxnLst/>
              <a:rect l="l" t="t" r="r" b="b"/>
              <a:pathLst>
                <a:path w="1621" h="1599" extrusionOk="0">
                  <a:moveTo>
                    <a:pt x="799" y="1"/>
                  </a:moveTo>
                  <a:cubicBezTo>
                    <a:pt x="365" y="1"/>
                    <a:pt x="0" y="366"/>
                    <a:pt x="0" y="800"/>
                  </a:cubicBezTo>
                  <a:cubicBezTo>
                    <a:pt x="0" y="1233"/>
                    <a:pt x="365" y="1598"/>
                    <a:pt x="799" y="1598"/>
                  </a:cubicBezTo>
                  <a:cubicBezTo>
                    <a:pt x="1256" y="1598"/>
                    <a:pt x="1621" y="1233"/>
                    <a:pt x="1621" y="800"/>
                  </a:cubicBezTo>
                  <a:cubicBezTo>
                    <a:pt x="1621" y="366"/>
                    <a:pt x="1256" y="1"/>
                    <a:pt x="799"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16"/>
            <p:cNvSpPr/>
            <p:nvPr/>
          </p:nvSpPr>
          <p:spPr>
            <a:xfrm>
              <a:off x="756825" y="3880925"/>
              <a:ext cx="40525" cy="39950"/>
            </a:xfrm>
            <a:custGeom>
              <a:avLst/>
              <a:gdLst/>
              <a:ahLst/>
              <a:cxnLst/>
              <a:rect l="l" t="t" r="r" b="b"/>
              <a:pathLst>
                <a:path w="1621" h="1598" extrusionOk="0">
                  <a:moveTo>
                    <a:pt x="799" y="0"/>
                  </a:moveTo>
                  <a:cubicBezTo>
                    <a:pt x="365" y="0"/>
                    <a:pt x="0" y="342"/>
                    <a:pt x="0" y="799"/>
                  </a:cubicBezTo>
                  <a:cubicBezTo>
                    <a:pt x="0" y="1233"/>
                    <a:pt x="365" y="1598"/>
                    <a:pt x="799" y="1598"/>
                  </a:cubicBezTo>
                  <a:cubicBezTo>
                    <a:pt x="1256" y="1598"/>
                    <a:pt x="1621" y="1233"/>
                    <a:pt x="1621" y="799"/>
                  </a:cubicBezTo>
                  <a:cubicBezTo>
                    <a:pt x="1621" y="342"/>
                    <a:pt x="1256" y="0"/>
                    <a:pt x="799"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16"/>
            <p:cNvSpPr/>
            <p:nvPr/>
          </p:nvSpPr>
          <p:spPr>
            <a:xfrm>
              <a:off x="861250" y="3692600"/>
              <a:ext cx="445675" cy="1618350"/>
            </a:xfrm>
            <a:custGeom>
              <a:avLst/>
              <a:gdLst/>
              <a:ahLst/>
              <a:cxnLst/>
              <a:rect l="l" t="t" r="r" b="b"/>
              <a:pathLst>
                <a:path w="17827" h="64734" fill="none" extrusionOk="0">
                  <a:moveTo>
                    <a:pt x="17827" y="64733"/>
                  </a:moveTo>
                  <a:lnTo>
                    <a:pt x="4314" y="51221"/>
                  </a:lnTo>
                  <a:lnTo>
                    <a:pt x="4314" y="28258"/>
                  </a:lnTo>
                  <a:lnTo>
                    <a:pt x="0" y="23944"/>
                  </a:lnTo>
                  <a:lnTo>
                    <a:pt x="0" y="1"/>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16"/>
            <p:cNvSpPr/>
            <p:nvPr/>
          </p:nvSpPr>
          <p:spPr>
            <a:xfrm>
              <a:off x="841275" y="3673200"/>
              <a:ext cx="39975" cy="40550"/>
            </a:xfrm>
            <a:custGeom>
              <a:avLst/>
              <a:gdLst/>
              <a:ahLst/>
              <a:cxnLst/>
              <a:rect l="l" t="t" r="r" b="b"/>
              <a:pathLst>
                <a:path w="1599" h="1622" extrusionOk="0">
                  <a:moveTo>
                    <a:pt x="799" y="1"/>
                  </a:moveTo>
                  <a:cubicBezTo>
                    <a:pt x="343" y="1"/>
                    <a:pt x="0" y="366"/>
                    <a:pt x="0" y="800"/>
                  </a:cubicBezTo>
                  <a:cubicBezTo>
                    <a:pt x="0" y="1256"/>
                    <a:pt x="343" y="1621"/>
                    <a:pt x="799" y="1621"/>
                  </a:cubicBezTo>
                  <a:cubicBezTo>
                    <a:pt x="1233" y="1621"/>
                    <a:pt x="1598" y="1256"/>
                    <a:pt x="1598" y="800"/>
                  </a:cubicBezTo>
                  <a:cubicBezTo>
                    <a:pt x="1598" y="366"/>
                    <a:pt x="1233" y="1"/>
                    <a:pt x="799"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16"/>
            <p:cNvSpPr/>
            <p:nvPr/>
          </p:nvSpPr>
          <p:spPr>
            <a:xfrm>
              <a:off x="969100" y="4182200"/>
              <a:ext cx="174625" cy="556975"/>
            </a:xfrm>
            <a:custGeom>
              <a:avLst/>
              <a:gdLst/>
              <a:ahLst/>
              <a:cxnLst/>
              <a:rect l="l" t="t" r="r" b="b"/>
              <a:pathLst>
                <a:path w="6985" h="22279" fill="none" extrusionOk="0">
                  <a:moveTo>
                    <a:pt x="0" y="22278"/>
                  </a:moveTo>
                  <a:lnTo>
                    <a:pt x="6985" y="15294"/>
                  </a:lnTo>
                  <a:lnTo>
                    <a:pt x="6985" y="1"/>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16"/>
            <p:cNvSpPr/>
            <p:nvPr/>
          </p:nvSpPr>
          <p:spPr>
            <a:xfrm>
              <a:off x="1123725" y="4163375"/>
              <a:ext cx="39975" cy="39975"/>
            </a:xfrm>
            <a:custGeom>
              <a:avLst/>
              <a:gdLst/>
              <a:ahLst/>
              <a:cxnLst/>
              <a:rect l="l" t="t" r="r" b="b"/>
              <a:pathLst>
                <a:path w="1599" h="1599" extrusionOk="0">
                  <a:moveTo>
                    <a:pt x="800" y="1"/>
                  </a:moveTo>
                  <a:cubicBezTo>
                    <a:pt x="343" y="1"/>
                    <a:pt x="1" y="343"/>
                    <a:pt x="1" y="799"/>
                  </a:cubicBezTo>
                  <a:cubicBezTo>
                    <a:pt x="1" y="1233"/>
                    <a:pt x="343" y="1598"/>
                    <a:pt x="800" y="1598"/>
                  </a:cubicBezTo>
                  <a:cubicBezTo>
                    <a:pt x="1233" y="1598"/>
                    <a:pt x="1599" y="1233"/>
                    <a:pt x="1599" y="799"/>
                  </a:cubicBezTo>
                  <a:cubicBezTo>
                    <a:pt x="1599" y="343"/>
                    <a:pt x="1233" y="1"/>
                    <a:pt x="800"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16"/>
            <p:cNvSpPr/>
            <p:nvPr/>
          </p:nvSpPr>
          <p:spPr>
            <a:xfrm>
              <a:off x="1393075" y="4882950"/>
              <a:ext cx="25" cy="428000"/>
            </a:xfrm>
            <a:custGeom>
              <a:avLst/>
              <a:gdLst/>
              <a:ahLst/>
              <a:cxnLst/>
              <a:rect l="l" t="t" r="r" b="b"/>
              <a:pathLst>
                <a:path w="1" h="17120" fill="none" extrusionOk="0">
                  <a:moveTo>
                    <a:pt x="0" y="17119"/>
                  </a:moveTo>
                  <a:lnTo>
                    <a:pt x="0"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16"/>
            <p:cNvSpPr/>
            <p:nvPr/>
          </p:nvSpPr>
          <p:spPr>
            <a:xfrm>
              <a:off x="1373100" y="4864125"/>
              <a:ext cx="39975" cy="39950"/>
            </a:xfrm>
            <a:custGeom>
              <a:avLst/>
              <a:gdLst/>
              <a:ahLst/>
              <a:cxnLst/>
              <a:rect l="l" t="t" r="r" b="b"/>
              <a:pathLst>
                <a:path w="1599" h="1598" extrusionOk="0">
                  <a:moveTo>
                    <a:pt x="799" y="0"/>
                  </a:moveTo>
                  <a:cubicBezTo>
                    <a:pt x="343" y="0"/>
                    <a:pt x="1" y="365"/>
                    <a:pt x="1" y="799"/>
                  </a:cubicBezTo>
                  <a:cubicBezTo>
                    <a:pt x="1" y="1233"/>
                    <a:pt x="343" y="1598"/>
                    <a:pt x="799" y="1598"/>
                  </a:cubicBezTo>
                  <a:cubicBezTo>
                    <a:pt x="1233" y="1598"/>
                    <a:pt x="1598" y="1233"/>
                    <a:pt x="1598" y="799"/>
                  </a:cubicBezTo>
                  <a:cubicBezTo>
                    <a:pt x="1598" y="365"/>
                    <a:pt x="1233" y="0"/>
                    <a:pt x="799"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16"/>
            <p:cNvSpPr/>
            <p:nvPr/>
          </p:nvSpPr>
          <p:spPr>
            <a:xfrm>
              <a:off x="1714900" y="4922900"/>
              <a:ext cx="164375" cy="388050"/>
            </a:xfrm>
            <a:custGeom>
              <a:avLst/>
              <a:gdLst/>
              <a:ahLst/>
              <a:cxnLst/>
              <a:rect l="l" t="t" r="r" b="b"/>
              <a:pathLst>
                <a:path w="6575" h="15522" fill="none" extrusionOk="0">
                  <a:moveTo>
                    <a:pt x="6575" y="15521"/>
                  </a:moveTo>
                  <a:lnTo>
                    <a:pt x="6575" y="6574"/>
                  </a:lnTo>
                  <a:lnTo>
                    <a:pt x="1"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16"/>
            <p:cNvSpPr/>
            <p:nvPr/>
          </p:nvSpPr>
          <p:spPr>
            <a:xfrm>
              <a:off x="1693800" y="4903475"/>
              <a:ext cx="43950" cy="40275"/>
            </a:xfrm>
            <a:custGeom>
              <a:avLst/>
              <a:gdLst/>
              <a:ahLst/>
              <a:cxnLst/>
              <a:rect l="l" t="t" r="r" b="b"/>
              <a:pathLst>
                <a:path w="1758" h="1611" extrusionOk="0">
                  <a:moveTo>
                    <a:pt x="868" y="1"/>
                  </a:moveTo>
                  <a:cubicBezTo>
                    <a:pt x="662" y="1"/>
                    <a:pt x="457" y="92"/>
                    <a:pt x="297" y="252"/>
                  </a:cubicBezTo>
                  <a:cubicBezTo>
                    <a:pt x="0" y="549"/>
                    <a:pt x="0" y="1074"/>
                    <a:pt x="297" y="1370"/>
                  </a:cubicBezTo>
                  <a:cubicBezTo>
                    <a:pt x="457" y="1530"/>
                    <a:pt x="662" y="1610"/>
                    <a:pt x="868" y="1610"/>
                  </a:cubicBezTo>
                  <a:cubicBezTo>
                    <a:pt x="1073" y="1610"/>
                    <a:pt x="1279" y="1530"/>
                    <a:pt x="1438" y="1370"/>
                  </a:cubicBezTo>
                  <a:cubicBezTo>
                    <a:pt x="1758" y="1074"/>
                    <a:pt x="1758" y="549"/>
                    <a:pt x="1438" y="252"/>
                  </a:cubicBezTo>
                  <a:cubicBezTo>
                    <a:pt x="1279" y="92"/>
                    <a:pt x="1073" y="1"/>
                    <a:pt x="868"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4" name="Google Shape;1444;p16"/>
          <p:cNvGrpSpPr/>
          <p:nvPr/>
        </p:nvGrpSpPr>
        <p:grpSpPr>
          <a:xfrm>
            <a:off x="-274468" y="-1001015"/>
            <a:ext cx="10129998" cy="2559475"/>
            <a:chOff x="-274468" y="-1001015"/>
            <a:chExt cx="10129998" cy="2559475"/>
          </a:xfrm>
        </p:grpSpPr>
        <p:grpSp>
          <p:nvGrpSpPr>
            <p:cNvPr id="1445" name="Google Shape;1445;p16"/>
            <p:cNvGrpSpPr/>
            <p:nvPr/>
          </p:nvGrpSpPr>
          <p:grpSpPr>
            <a:xfrm>
              <a:off x="-274468" y="-1001015"/>
              <a:ext cx="7806725" cy="2559475"/>
              <a:chOff x="-274468" y="-1001015"/>
              <a:chExt cx="7806725" cy="2559475"/>
            </a:xfrm>
          </p:grpSpPr>
          <p:sp>
            <p:nvSpPr>
              <p:cNvPr id="1446" name="Google Shape;1446;p16"/>
              <p:cNvSpPr/>
              <p:nvPr/>
            </p:nvSpPr>
            <p:spPr>
              <a:xfrm flipH="1">
                <a:off x="774235" y="1064966"/>
                <a:ext cx="151184" cy="94420"/>
              </a:xfrm>
              <a:custGeom>
                <a:avLst/>
                <a:gdLst/>
                <a:ahLst/>
                <a:cxnLst/>
                <a:rect l="l" t="t" r="r" b="b"/>
                <a:pathLst>
                  <a:path w="5958" h="3721" extrusionOk="0">
                    <a:moveTo>
                      <a:pt x="0" y="0"/>
                    </a:moveTo>
                    <a:lnTo>
                      <a:pt x="3584" y="3721"/>
                    </a:lnTo>
                    <a:lnTo>
                      <a:pt x="5958" y="3721"/>
                    </a:lnTo>
                    <a:lnTo>
                      <a:pt x="23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16"/>
              <p:cNvSpPr/>
              <p:nvPr/>
            </p:nvSpPr>
            <p:spPr>
              <a:xfrm flipH="1">
                <a:off x="660123" y="1064966"/>
                <a:ext cx="151768" cy="94420"/>
              </a:xfrm>
              <a:custGeom>
                <a:avLst/>
                <a:gdLst/>
                <a:ahLst/>
                <a:cxnLst/>
                <a:rect l="l" t="t" r="r" b="b"/>
                <a:pathLst>
                  <a:path w="5981" h="3721" extrusionOk="0">
                    <a:moveTo>
                      <a:pt x="0" y="0"/>
                    </a:moveTo>
                    <a:lnTo>
                      <a:pt x="3584" y="3721"/>
                    </a:lnTo>
                    <a:lnTo>
                      <a:pt x="5980" y="3721"/>
                    </a:lnTo>
                    <a:lnTo>
                      <a:pt x="23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16"/>
              <p:cNvSpPr/>
              <p:nvPr/>
            </p:nvSpPr>
            <p:spPr>
              <a:xfrm flipH="1">
                <a:off x="546596" y="1064966"/>
                <a:ext cx="151210" cy="94420"/>
              </a:xfrm>
              <a:custGeom>
                <a:avLst/>
                <a:gdLst/>
                <a:ahLst/>
                <a:cxnLst/>
                <a:rect l="l" t="t" r="r" b="b"/>
                <a:pathLst>
                  <a:path w="5959" h="3721" extrusionOk="0">
                    <a:moveTo>
                      <a:pt x="1" y="0"/>
                    </a:moveTo>
                    <a:lnTo>
                      <a:pt x="3584" y="3721"/>
                    </a:lnTo>
                    <a:lnTo>
                      <a:pt x="5958" y="3721"/>
                    </a:lnTo>
                    <a:lnTo>
                      <a:pt x="237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16"/>
              <p:cNvSpPr/>
              <p:nvPr/>
            </p:nvSpPr>
            <p:spPr>
              <a:xfrm flipH="1">
                <a:off x="433093" y="1064966"/>
                <a:ext cx="151184" cy="94420"/>
              </a:xfrm>
              <a:custGeom>
                <a:avLst/>
                <a:gdLst/>
                <a:ahLst/>
                <a:cxnLst/>
                <a:rect l="l" t="t" r="r" b="b"/>
                <a:pathLst>
                  <a:path w="5958" h="3721" extrusionOk="0">
                    <a:moveTo>
                      <a:pt x="0" y="0"/>
                    </a:moveTo>
                    <a:lnTo>
                      <a:pt x="3584" y="3721"/>
                    </a:lnTo>
                    <a:lnTo>
                      <a:pt x="5958" y="3721"/>
                    </a:lnTo>
                    <a:lnTo>
                      <a:pt x="23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16"/>
              <p:cNvSpPr/>
              <p:nvPr/>
            </p:nvSpPr>
            <p:spPr>
              <a:xfrm flipH="1">
                <a:off x="318982" y="1064966"/>
                <a:ext cx="151768" cy="94420"/>
              </a:xfrm>
              <a:custGeom>
                <a:avLst/>
                <a:gdLst/>
                <a:ahLst/>
                <a:cxnLst/>
                <a:rect l="l" t="t" r="r" b="b"/>
                <a:pathLst>
                  <a:path w="5981" h="3721" extrusionOk="0">
                    <a:moveTo>
                      <a:pt x="0" y="0"/>
                    </a:moveTo>
                    <a:lnTo>
                      <a:pt x="3607" y="3721"/>
                    </a:lnTo>
                    <a:lnTo>
                      <a:pt x="5980" y="3721"/>
                    </a:lnTo>
                    <a:lnTo>
                      <a:pt x="239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16"/>
              <p:cNvSpPr/>
              <p:nvPr/>
            </p:nvSpPr>
            <p:spPr>
              <a:xfrm flipH="1">
                <a:off x="205454" y="1064966"/>
                <a:ext cx="151210" cy="94420"/>
              </a:xfrm>
              <a:custGeom>
                <a:avLst/>
                <a:gdLst/>
                <a:ahLst/>
                <a:cxnLst/>
                <a:rect l="l" t="t" r="r" b="b"/>
                <a:pathLst>
                  <a:path w="5959" h="3721" extrusionOk="0">
                    <a:moveTo>
                      <a:pt x="1" y="0"/>
                    </a:moveTo>
                    <a:lnTo>
                      <a:pt x="3584" y="3721"/>
                    </a:lnTo>
                    <a:lnTo>
                      <a:pt x="5958" y="3721"/>
                    </a:lnTo>
                    <a:lnTo>
                      <a:pt x="237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16"/>
              <p:cNvSpPr/>
              <p:nvPr/>
            </p:nvSpPr>
            <p:spPr>
              <a:xfrm flipH="1">
                <a:off x="91368" y="1064966"/>
                <a:ext cx="151768" cy="94420"/>
              </a:xfrm>
              <a:custGeom>
                <a:avLst/>
                <a:gdLst/>
                <a:ahLst/>
                <a:cxnLst/>
                <a:rect l="l" t="t" r="r" b="b"/>
                <a:pathLst>
                  <a:path w="5981" h="3721" extrusionOk="0">
                    <a:moveTo>
                      <a:pt x="1" y="0"/>
                    </a:moveTo>
                    <a:lnTo>
                      <a:pt x="3584" y="3721"/>
                    </a:lnTo>
                    <a:lnTo>
                      <a:pt x="5981" y="3721"/>
                    </a:lnTo>
                    <a:lnTo>
                      <a:pt x="23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16"/>
              <p:cNvSpPr/>
              <p:nvPr/>
            </p:nvSpPr>
            <p:spPr>
              <a:xfrm flipH="1">
                <a:off x="-274468" y="-937882"/>
                <a:ext cx="5466211" cy="1127132"/>
              </a:xfrm>
              <a:custGeom>
                <a:avLst/>
                <a:gdLst/>
                <a:ahLst/>
                <a:cxnLst/>
                <a:rect l="l" t="t" r="r" b="b"/>
                <a:pathLst>
                  <a:path w="206136" h="44419" extrusionOk="0">
                    <a:moveTo>
                      <a:pt x="183" y="0"/>
                    </a:moveTo>
                    <a:cubicBezTo>
                      <a:pt x="91" y="0"/>
                      <a:pt x="0" y="92"/>
                      <a:pt x="0" y="206"/>
                    </a:cubicBezTo>
                    <a:cubicBezTo>
                      <a:pt x="0" y="297"/>
                      <a:pt x="91" y="388"/>
                      <a:pt x="183" y="388"/>
                    </a:cubicBezTo>
                    <a:lnTo>
                      <a:pt x="31887" y="388"/>
                    </a:lnTo>
                    <a:lnTo>
                      <a:pt x="54507" y="23031"/>
                    </a:lnTo>
                    <a:lnTo>
                      <a:pt x="101870" y="23031"/>
                    </a:lnTo>
                    <a:lnTo>
                      <a:pt x="123257" y="44418"/>
                    </a:lnTo>
                    <a:lnTo>
                      <a:pt x="205930" y="44418"/>
                    </a:lnTo>
                    <a:cubicBezTo>
                      <a:pt x="206044" y="44418"/>
                      <a:pt x="206136" y="44327"/>
                      <a:pt x="206136" y="44213"/>
                    </a:cubicBezTo>
                    <a:cubicBezTo>
                      <a:pt x="206136" y="44122"/>
                      <a:pt x="206044" y="44030"/>
                      <a:pt x="205930" y="44030"/>
                    </a:cubicBezTo>
                    <a:lnTo>
                      <a:pt x="123417" y="44030"/>
                    </a:lnTo>
                    <a:lnTo>
                      <a:pt x="102029" y="22643"/>
                    </a:lnTo>
                    <a:lnTo>
                      <a:pt x="54667" y="22643"/>
                    </a:lnTo>
                    <a:lnTo>
                      <a:pt x="320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16"/>
              <p:cNvSpPr/>
              <p:nvPr/>
            </p:nvSpPr>
            <p:spPr>
              <a:xfrm flipH="1">
                <a:off x="-43602" y="-764114"/>
                <a:ext cx="6393739" cy="1984325"/>
              </a:xfrm>
              <a:custGeom>
                <a:avLst/>
                <a:gdLst/>
                <a:ahLst/>
                <a:cxnLst/>
                <a:rect l="l" t="t" r="r" b="b"/>
                <a:pathLst>
                  <a:path w="251970" h="78200" extrusionOk="0">
                    <a:moveTo>
                      <a:pt x="389" y="0"/>
                    </a:moveTo>
                    <a:cubicBezTo>
                      <a:pt x="160" y="0"/>
                      <a:pt x="1" y="183"/>
                      <a:pt x="1" y="388"/>
                    </a:cubicBezTo>
                    <a:cubicBezTo>
                      <a:pt x="1" y="593"/>
                      <a:pt x="160" y="776"/>
                      <a:pt x="389" y="776"/>
                    </a:cubicBezTo>
                    <a:lnTo>
                      <a:pt x="66217" y="776"/>
                    </a:lnTo>
                    <a:lnTo>
                      <a:pt x="89179" y="23738"/>
                    </a:lnTo>
                    <a:lnTo>
                      <a:pt x="125197" y="23738"/>
                    </a:lnTo>
                    <a:lnTo>
                      <a:pt x="179659" y="78199"/>
                    </a:lnTo>
                    <a:lnTo>
                      <a:pt x="251581" y="78199"/>
                    </a:lnTo>
                    <a:cubicBezTo>
                      <a:pt x="251787" y="78199"/>
                      <a:pt x="251969" y="78040"/>
                      <a:pt x="251969" y="77834"/>
                    </a:cubicBezTo>
                    <a:cubicBezTo>
                      <a:pt x="251969" y="77606"/>
                      <a:pt x="251787" y="77446"/>
                      <a:pt x="251581" y="77446"/>
                    </a:cubicBezTo>
                    <a:lnTo>
                      <a:pt x="179978" y="77446"/>
                    </a:lnTo>
                    <a:lnTo>
                      <a:pt x="125517" y="22962"/>
                    </a:lnTo>
                    <a:lnTo>
                      <a:pt x="89499" y="22962"/>
                    </a:lnTo>
                    <a:lnTo>
                      <a:pt x="6653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16"/>
              <p:cNvSpPr/>
              <p:nvPr/>
            </p:nvSpPr>
            <p:spPr>
              <a:xfrm flipH="1">
                <a:off x="-274108" y="-170466"/>
                <a:ext cx="6252400" cy="1112085"/>
              </a:xfrm>
              <a:custGeom>
                <a:avLst/>
                <a:gdLst/>
                <a:ahLst/>
                <a:cxnLst/>
                <a:rect l="l" t="t" r="r" b="b"/>
                <a:pathLst>
                  <a:path w="246400" h="43826" extrusionOk="0">
                    <a:moveTo>
                      <a:pt x="183" y="1"/>
                    </a:moveTo>
                    <a:cubicBezTo>
                      <a:pt x="69" y="1"/>
                      <a:pt x="0" y="92"/>
                      <a:pt x="0" y="206"/>
                    </a:cubicBezTo>
                    <a:cubicBezTo>
                      <a:pt x="0" y="298"/>
                      <a:pt x="69" y="389"/>
                      <a:pt x="183" y="389"/>
                    </a:cubicBezTo>
                    <a:lnTo>
                      <a:pt x="61286" y="389"/>
                    </a:lnTo>
                    <a:lnTo>
                      <a:pt x="104723" y="43825"/>
                    </a:lnTo>
                    <a:lnTo>
                      <a:pt x="165210" y="43825"/>
                    </a:lnTo>
                    <a:lnTo>
                      <a:pt x="207414" y="1599"/>
                    </a:lnTo>
                    <a:lnTo>
                      <a:pt x="246217" y="1599"/>
                    </a:lnTo>
                    <a:cubicBezTo>
                      <a:pt x="246308" y="1599"/>
                      <a:pt x="246400" y="1507"/>
                      <a:pt x="246400" y="1416"/>
                    </a:cubicBezTo>
                    <a:cubicBezTo>
                      <a:pt x="246400" y="1302"/>
                      <a:pt x="246308" y="1233"/>
                      <a:pt x="246217" y="1233"/>
                    </a:cubicBezTo>
                    <a:lnTo>
                      <a:pt x="207254" y="1233"/>
                    </a:lnTo>
                    <a:lnTo>
                      <a:pt x="165050" y="43437"/>
                    </a:lnTo>
                    <a:lnTo>
                      <a:pt x="104883" y="43437"/>
                    </a:lnTo>
                    <a:lnTo>
                      <a:pt x="6144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16"/>
              <p:cNvSpPr/>
              <p:nvPr/>
            </p:nvSpPr>
            <p:spPr>
              <a:xfrm flipH="1">
                <a:off x="-38958" y="-38389"/>
                <a:ext cx="6722117" cy="1533132"/>
              </a:xfrm>
              <a:custGeom>
                <a:avLst/>
                <a:gdLst/>
                <a:ahLst/>
                <a:cxnLst/>
                <a:rect l="l" t="t" r="r" b="b"/>
                <a:pathLst>
                  <a:path w="264911" h="60419" extrusionOk="0">
                    <a:moveTo>
                      <a:pt x="183" y="0"/>
                    </a:moveTo>
                    <a:cubicBezTo>
                      <a:pt x="91" y="0"/>
                      <a:pt x="0" y="69"/>
                      <a:pt x="0" y="183"/>
                    </a:cubicBezTo>
                    <a:cubicBezTo>
                      <a:pt x="0" y="297"/>
                      <a:pt x="91" y="365"/>
                      <a:pt x="183" y="365"/>
                    </a:cubicBezTo>
                    <a:lnTo>
                      <a:pt x="57177" y="365"/>
                    </a:lnTo>
                    <a:lnTo>
                      <a:pt x="70941" y="14129"/>
                    </a:lnTo>
                    <a:lnTo>
                      <a:pt x="129214" y="14129"/>
                    </a:lnTo>
                    <a:lnTo>
                      <a:pt x="175504" y="60419"/>
                    </a:lnTo>
                    <a:lnTo>
                      <a:pt x="203419" y="60419"/>
                    </a:lnTo>
                    <a:lnTo>
                      <a:pt x="232316" y="31499"/>
                    </a:lnTo>
                    <a:lnTo>
                      <a:pt x="264705" y="31499"/>
                    </a:lnTo>
                    <a:cubicBezTo>
                      <a:pt x="264819" y="31499"/>
                      <a:pt x="264911" y="31430"/>
                      <a:pt x="264911" y="31316"/>
                    </a:cubicBezTo>
                    <a:cubicBezTo>
                      <a:pt x="264911" y="31225"/>
                      <a:pt x="264819" y="31134"/>
                      <a:pt x="264705" y="31134"/>
                    </a:cubicBezTo>
                    <a:lnTo>
                      <a:pt x="232156" y="31134"/>
                    </a:lnTo>
                    <a:lnTo>
                      <a:pt x="203259" y="60031"/>
                    </a:lnTo>
                    <a:lnTo>
                      <a:pt x="175664" y="60031"/>
                    </a:lnTo>
                    <a:lnTo>
                      <a:pt x="129374" y="13764"/>
                    </a:lnTo>
                    <a:lnTo>
                      <a:pt x="71101" y="13764"/>
                    </a:lnTo>
                    <a:lnTo>
                      <a:pt x="5733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16"/>
              <p:cNvSpPr/>
              <p:nvPr/>
            </p:nvSpPr>
            <p:spPr>
              <a:xfrm flipH="1">
                <a:off x="4070422" y="51946"/>
                <a:ext cx="3461835" cy="538686"/>
              </a:xfrm>
              <a:custGeom>
                <a:avLst/>
                <a:gdLst/>
                <a:ahLst/>
                <a:cxnLst/>
                <a:rect l="l" t="t" r="r" b="b"/>
                <a:pathLst>
                  <a:path w="136427" h="21229" extrusionOk="0">
                    <a:moveTo>
                      <a:pt x="20748" y="1"/>
                    </a:moveTo>
                    <a:lnTo>
                      <a:pt x="160" y="20589"/>
                    </a:lnTo>
                    <a:cubicBezTo>
                      <a:pt x="0" y="20726"/>
                      <a:pt x="0" y="20977"/>
                      <a:pt x="160" y="21114"/>
                    </a:cubicBezTo>
                    <a:cubicBezTo>
                      <a:pt x="228" y="21205"/>
                      <a:pt x="342" y="21228"/>
                      <a:pt x="434" y="21228"/>
                    </a:cubicBezTo>
                    <a:cubicBezTo>
                      <a:pt x="525" y="21228"/>
                      <a:pt x="616" y="21205"/>
                      <a:pt x="708" y="21114"/>
                    </a:cubicBezTo>
                    <a:lnTo>
                      <a:pt x="21045" y="777"/>
                    </a:lnTo>
                    <a:lnTo>
                      <a:pt x="85390" y="777"/>
                    </a:lnTo>
                    <a:lnTo>
                      <a:pt x="103307" y="18672"/>
                    </a:lnTo>
                    <a:lnTo>
                      <a:pt x="136039" y="18672"/>
                    </a:lnTo>
                    <a:cubicBezTo>
                      <a:pt x="136267" y="18672"/>
                      <a:pt x="136427" y="18512"/>
                      <a:pt x="136427" y="18307"/>
                    </a:cubicBezTo>
                    <a:cubicBezTo>
                      <a:pt x="136427" y="18078"/>
                      <a:pt x="136267" y="17919"/>
                      <a:pt x="136039" y="17919"/>
                    </a:cubicBezTo>
                    <a:lnTo>
                      <a:pt x="103627" y="17919"/>
                    </a:lnTo>
                    <a:lnTo>
                      <a:pt x="8570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16"/>
              <p:cNvSpPr/>
              <p:nvPr/>
            </p:nvSpPr>
            <p:spPr>
              <a:xfrm flipH="1">
                <a:off x="1455350" y="1421739"/>
                <a:ext cx="136721" cy="136721"/>
              </a:xfrm>
              <a:custGeom>
                <a:avLst/>
                <a:gdLst/>
                <a:ahLst/>
                <a:cxnLst/>
                <a:rect l="l" t="t" r="r" b="b"/>
                <a:pathLst>
                  <a:path w="5388" h="5388" extrusionOk="0">
                    <a:moveTo>
                      <a:pt x="2694" y="366"/>
                    </a:moveTo>
                    <a:cubicBezTo>
                      <a:pt x="3972" y="366"/>
                      <a:pt x="5022" y="1416"/>
                      <a:pt x="5022" y="2694"/>
                    </a:cubicBezTo>
                    <a:cubicBezTo>
                      <a:pt x="5022" y="3949"/>
                      <a:pt x="3972" y="4999"/>
                      <a:pt x="2694" y="4999"/>
                    </a:cubicBezTo>
                    <a:cubicBezTo>
                      <a:pt x="1416" y="4999"/>
                      <a:pt x="388" y="3949"/>
                      <a:pt x="388" y="2694"/>
                    </a:cubicBezTo>
                    <a:cubicBezTo>
                      <a:pt x="388" y="1416"/>
                      <a:pt x="1416" y="366"/>
                      <a:pt x="2694" y="366"/>
                    </a:cubicBezTo>
                    <a:close/>
                    <a:moveTo>
                      <a:pt x="2694" y="1"/>
                    </a:moveTo>
                    <a:cubicBezTo>
                      <a:pt x="1210" y="1"/>
                      <a:pt x="0" y="1187"/>
                      <a:pt x="0" y="2694"/>
                    </a:cubicBezTo>
                    <a:cubicBezTo>
                      <a:pt x="0" y="4178"/>
                      <a:pt x="1210" y="5387"/>
                      <a:pt x="2694" y="5387"/>
                    </a:cubicBezTo>
                    <a:cubicBezTo>
                      <a:pt x="4177" y="5387"/>
                      <a:pt x="5387" y="4178"/>
                      <a:pt x="5387" y="2694"/>
                    </a:cubicBezTo>
                    <a:cubicBezTo>
                      <a:pt x="5387" y="1187"/>
                      <a:pt x="4177"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16"/>
              <p:cNvSpPr/>
              <p:nvPr/>
            </p:nvSpPr>
            <p:spPr>
              <a:xfrm flipH="1">
                <a:off x="1479101" y="1445490"/>
                <a:ext cx="89218" cy="88635"/>
              </a:xfrm>
              <a:custGeom>
                <a:avLst/>
                <a:gdLst/>
                <a:ahLst/>
                <a:cxnLst/>
                <a:rect l="l" t="t" r="r" b="b"/>
                <a:pathLst>
                  <a:path w="3516" h="3493" extrusionOk="0">
                    <a:moveTo>
                      <a:pt x="1758" y="0"/>
                    </a:moveTo>
                    <a:cubicBezTo>
                      <a:pt x="799" y="0"/>
                      <a:pt x="0" y="776"/>
                      <a:pt x="0" y="1758"/>
                    </a:cubicBezTo>
                    <a:cubicBezTo>
                      <a:pt x="0" y="2717"/>
                      <a:pt x="799" y="3493"/>
                      <a:pt x="1758" y="3493"/>
                    </a:cubicBezTo>
                    <a:cubicBezTo>
                      <a:pt x="2739" y="3493"/>
                      <a:pt x="3515" y="2717"/>
                      <a:pt x="3515" y="1758"/>
                    </a:cubicBezTo>
                    <a:cubicBezTo>
                      <a:pt x="3515" y="776"/>
                      <a:pt x="2739"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16"/>
              <p:cNvSpPr/>
              <p:nvPr/>
            </p:nvSpPr>
            <p:spPr>
              <a:xfrm flipH="1">
                <a:off x="1995153" y="115662"/>
                <a:ext cx="136720" cy="136721"/>
              </a:xfrm>
              <a:custGeom>
                <a:avLst/>
                <a:gdLst/>
                <a:ahLst/>
                <a:cxnLst/>
                <a:rect l="l" t="t" r="r" b="b"/>
                <a:pathLst>
                  <a:path w="5388" h="5388" extrusionOk="0">
                    <a:moveTo>
                      <a:pt x="2694" y="389"/>
                    </a:moveTo>
                    <a:cubicBezTo>
                      <a:pt x="3972" y="389"/>
                      <a:pt x="4999" y="1416"/>
                      <a:pt x="4999" y="2694"/>
                    </a:cubicBezTo>
                    <a:cubicBezTo>
                      <a:pt x="4999" y="3972"/>
                      <a:pt x="3972" y="5022"/>
                      <a:pt x="2694" y="5022"/>
                    </a:cubicBezTo>
                    <a:cubicBezTo>
                      <a:pt x="1415" y="5022"/>
                      <a:pt x="365" y="3972"/>
                      <a:pt x="365" y="2694"/>
                    </a:cubicBezTo>
                    <a:cubicBezTo>
                      <a:pt x="365" y="1416"/>
                      <a:pt x="1415" y="389"/>
                      <a:pt x="2694" y="389"/>
                    </a:cubicBezTo>
                    <a:close/>
                    <a:moveTo>
                      <a:pt x="2694" y="1"/>
                    </a:moveTo>
                    <a:cubicBezTo>
                      <a:pt x="1210" y="1"/>
                      <a:pt x="0" y="1210"/>
                      <a:pt x="0" y="2694"/>
                    </a:cubicBezTo>
                    <a:cubicBezTo>
                      <a:pt x="0" y="4178"/>
                      <a:pt x="1210" y="5387"/>
                      <a:pt x="2694" y="5387"/>
                    </a:cubicBezTo>
                    <a:cubicBezTo>
                      <a:pt x="4177" y="5387"/>
                      <a:pt x="5387" y="4178"/>
                      <a:pt x="5387" y="2694"/>
                    </a:cubicBezTo>
                    <a:cubicBezTo>
                      <a:pt x="5387" y="1210"/>
                      <a:pt x="4177"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16"/>
              <p:cNvSpPr/>
              <p:nvPr/>
            </p:nvSpPr>
            <p:spPr>
              <a:xfrm flipH="1">
                <a:off x="2018904" y="139413"/>
                <a:ext cx="89219" cy="89218"/>
              </a:xfrm>
              <a:custGeom>
                <a:avLst/>
                <a:gdLst/>
                <a:ahLst/>
                <a:cxnLst/>
                <a:rect l="l" t="t" r="r" b="b"/>
                <a:pathLst>
                  <a:path w="3516" h="3516" extrusionOk="0">
                    <a:moveTo>
                      <a:pt x="1758" y="0"/>
                    </a:moveTo>
                    <a:cubicBezTo>
                      <a:pt x="776" y="0"/>
                      <a:pt x="0" y="799"/>
                      <a:pt x="0" y="1758"/>
                    </a:cubicBezTo>
                    <a:cubicBezTo>
                      <a:pt x="0" y="2739"/>
                      <a:pt x="776" y="3516"/>
                      <a:pt x="1758" y="3516"/>
                    </a:cubicBezTo>
                    <a:cubicBezTo>
                      <a:pt x="2716" y="3516"/>
                      <a:pt x="3515" y="2739"/>
                      <a:pt x="3515" y="1758"/>
                    </a:cubicBezTo>
                    <a:cubicBezTo>
                      <a:pt x="3515" y="799"/>
                      <a:pt x="2716"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16"/>
              <p:cNvSpPr/>
              <p:nvPr/>
            </p:nvSpPr>
            <p:spPr>
              <a:xfrm flipH="1">
                <a:off x="2737118" y="-209848"/>
                <a:ext cx="89219" cy="89219"/>
              </a:xfrm>
              <a:custGeom>
                <a:avLst/>
                <a:gdLst/>
                <a:ahLst/>
                <a:cxnLst/>
                <a:rect l="l" t="t" r="r" b="b"/>
                <a:pathLst>
                  <a:path w="3516" h="3516" extrusionOk="0">
                    <a:moveTo>
                      <a:pt x="1758" y="1"/>
                    </a:moveTo>
                    <a:cubicBezTo>
                      <a:pt x="777" y="1"/>
                      <a:pt x="1" y="777"/>
                      <a:pt x="1" y="1758"/>
                    </a:cubicBezTo>
                    <a:cubicBezTo>
                      <a:pt x="1" y="2717"/>
                      <a:pt x="777" y="3516"/>
                      <a:pt x="1758" y="3516"/>
                    </a:cubicBezTo>
                    <a:cubicBezTo>
                      <a:pt x="2717" y="3516"/>
                      <a:pt x="3516" y="2717"/>
                      <a:pt x="3516" y="1758"/>
                    </a:cubicBezTo>
                    <a:cubicBezTo>
                      <a:pt x="3516" y="777"/>
                      <a:pt x="2717" y="1"/>
                      <a:pt x="17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16"/>
              <p:cNvSpPr/>
              <p:nvPr/>
            </p:nvSpPr>
            <p:spPr>
              <a:xfrm flipH="1">
                <a:off x="394853" y="497937"/>
                <a:ext cx="89219" cy="88635"/>
              </a:xfrm>
              <a:custGeom>
                <a:avLst/>
                <a:gdLst/>
                <a:ahLst/>
                <a:cxnLst/>
                <a:rect l="l" t="t" r="r" b="b"/>
                <a:pathLst>
                  <a:path w="3516" h="3493" extrusionOk="0">
                    <a:moveTo>
                      <a:pt x="1758" y="0"/>
                    </a:moveTo>
                    <a:cubicBezTo>
                      <a:pt x="799" y="0"/>
                      <a:pt x="0" y="776"/>
                      <a:pt x="0" y="1735"/>
                    </a:cubicBezTo>
                    <a:cubicBezTo>
                      <a:pt x="0" y="2716"/>
                      <a:pt x="799" y="3493"/>
                      <a:pt x="1758" y="3493"/>
                    </a:cubicBezTo>
                    <a:cubicBezTo>
                      <a:pt x="2739" y="3493"/>
                      <a:pt x="3515" y="2716"/>
                      <a:pt x="3515" y="1735"/>
                    </a:cubicBezTo>
                    <a:cubicBezTo>
                      <a:pt x="3515" y="776"/>
                      <a:pt x="2739"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16"/>
              <p:cNvSpPr/>
              <p:nvPr/>
            </p:nvSpPr>
            <p:spPr>
              <a:xfrm flipH="1">
                <a:off x="3942405" y="449267"/>
                <a:ext cx="136721" cy="136721"/>
              </a:xfrm>
              <a:custGeom>
                <a:avLst/>
                <a:gdLst/>
                <a:ahLst/>
                <a:cxnLst/>
                <a:rect l="l" t="t" r="r" b="b"/>
                <a:pathLst>
                  <a:path w="5388" h="5388" extrusionOk="0">
                    <a:moveTo>
                      <a:pt x="2694" y="389"/>
                    </a:moveTo>
                    <a:cubicBezTo>
                      <a:pt x="3972" y="389"/>
                      <a:pt x="4999" y="1416"/>
                      <a:pt x="4999" y="2694"/>
                    </a:cubicBezTo>
                    <a:cubicBezTo>
                      <a:pt x="4999" y="3973"/>
                      <a:pt x="3972" y="5000"/>
                      <a:pt x="2694" y="5000"/>
                    </a:cubicBezTo>
                    <a:cubicBezTo>
                      <a:pt x="1416" y="5000"/>
                      <a:pt x="389" y="3973"/>
                      <a:pt x="389" y="2694"/>
                    </a:cubicBezTo>
                    <a:cubicBezTo>
                      <a:pt x="389" y="1416"/>
                      <a:pt x="1416" y="389"/>
                      <a:pt x="2694" y="389"/>
                    </a:cubicBezTo>
                    <a:close/>
                    <a:moveTo>
                      <a:pt x="2694" y="1"/>
                    </a:moveTo>
                    <a:cubicBezTo>
                      <a:pt x="1210" y="1"/>
                      <a:pt x="1" y="1211"/>
                      <a:pt x="1" y="2694"/>
                    </a:cubicBezTo>
                    <a:cubicBezTo>
                      <a:pt x="1" y="4178"/>
                      <a:pt x="1210" y="5388"/>
                      <a:pt x="2694" y="5388"/>
                    </a:cubicBezTo>
                    <a:cubicBezTo>
                      <a:pt x="4178" y="5388"/>
                      <a:pt x="5387" y="4178"/>
                      <a:pt x="5387" y="2694"/>
                    </a:cubicBezTo>
                    <a:cubicBezTo>
                      <a:pt x="5387" y="1211"/>
                      <a:pt x="4178" y="1"/>
                      <a:pt x="26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16"/>
              <p:cNvSpPr/>
              <p:nvPr/>
            </p:nvSpPr>
            <p:spPr>
              <a:xfrm flipH="1">
                <a:off x="3966156" y="473018"/>
                <a:ext cx="89218" cy="89219"/>
              </a:xfrm>
              <a:custGeom>
                <a:avLst/>
                <a:gdLst/>
                <a:ahLst/>
                <a:cxnLst/>
                <a:rect l="l" t="t" r="r" b="b"/>
                <a:pathLst>
                  <a:path w="3516" h="3516" extrusionOk="0">
                    <a:moveTo>
                      <a:pt x="1758" y="1"/>
                    </a:moveTo>
                    <a:cubicBezTo>
                      <a:pt x="776" y="1"/>
                      <a:pt x="0" y="777"/>
                      <a:pt x="0" y="1758"/>
                    </a:cubicBezTo>
                    <a:cubicBezTo>
                      <a:pt x="0" y="2717"/>
                      <a:pt x="776" y="3516"/>
                      <a:pt x="1758" y="3516"/>
                    </a:cubicBezTo>
                    <a:cubicBezTo>
                      <a:pt x="2717" y="3516"/>
                      <a:pt x="3516" y="2717"/>
                      <a:pt x="3516" y="1758"/>
                    </a:cubicBezTo>
                    <a:cubicBezTo>
                      <a:pt x="3516" y="777"/>
                      <a:pt x="2717" y="1"/>
                      <a:pt x="175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16"/>
              <p:cNvSpPr/>
              <p:nvPr/>
            </p:nvSpPr>
            <p:spPr>
              <a:xfrm flipH="1">
                <a:off x="5181872" y="-1001015"/>
                <a:ext cx="136721" cy="136721"/>
              </a:xfrm>
              <a:custGeom>
                <a:avLst/>
                <a:gdLst/>
                <a:ahLst/>
                <a:cxnLst/>
                <a:rect l="l" t="t" r="r" b="b"/>
                <a:pathLst>
                  <a:path w="5388" h="5388" extrusionOk="0">
                    <a:moveTo>
                      <a:pt x="2694" y="366"/>
                    </a:moveTo>
                    <a:cubicBezTo>
                      <a:pt x="3972" y="366"/>
                      <a:pt x="4999" y="1416"/>
                      <a:pt x="4999" y="2694"/>
                    </a:cubicBezTo>
                    <a:cubicBezTo>
                      <a:pt x="4999" y="3972"/>
                      <a:pt x="3972" y="4999"/>
                      <a:pt x="2694" y="4999"/>
                    </a:cubicBezTo>
                    <a:cubicBezTo>
                      <a:pt x="1416" y="4999"/>
                      <a:pt x="366" y="3972"/>
                      <a:pt x="366" y="2694"/>
                    </a:cubicBezTo>
                    <a:cubicBezTo>
                      <a:pt x="366" y="1416"/>
                      <a:pt x="1416" y="366"/>
                      <a:pt x="2694" y="366"/>
                    </a:cubicBezTo>
                    <a:close/>
                    <a:moveTo>
                      <a:pt x="2694" y="0"/>
                    </a:moveTo>
                    <a:cubicBezTo>
                      <a:pt x="1210" y="0"/>
                      <a:pt x="0" y="1210"/>
                      <a:pt x="0" y="2694"/>
                    </a:cubicBezTo>
                    <a:cubicBezTo>
                      <a:pt x="0" y="4178"/>
                      <a:pt x="1210" y="5387"/>
                      <a:pt x="2694" y="5387"/>
                    </a:cubicBezTo>
                    <a:cubicBezTo>
                      <a:pt x="4177" y="5387"/>
                      <a:pt x="5387" y="4178"/>
                      <a:pt x="5387" y="2694"/>
                    </a:cubicBezTo>
                    <a:cubicBezTo>
                      <a:pt x="5387" y="1210"/>
                      <a:pt x="4177" y="0"/>
                      <a:pt x="2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16"/>
              <p:cNvSpPr/>
              <p:nvPr/>
            </p:nvSpPr>
            <p:spPr>
              <a:xfrm flipH="1">
                <a:off x="5206207" y="-977264"/>
                <a:ext cx="88635" cy="89218"/>
              </a:xfrm>
              <a:custGeom>
                <a:avLst/>
                <a:gdLst/>
                <a:ahLst/>
                <a:cxnLst/>
                <a:rect l="l" t="t" r="r" b="b"/>
                <a:pathLst>
                  <a:path w="3493" h="3516" extrusionOk="0">
                    <a:moveTo>
                      <a:pt x="1758" y="0"/>
                    </a:moveTo>
                    <a:cubicBezTo>
                      <a:pt x="776" y="0"/>
                      <a:pt x="0" y="776"/>
                      <a:pt x="0" y="1758"/>
                    </a:cubicBezTo>
                    <a:cubicBezTo>
                      <a:pt x="0" y="2717"/>
                      <a:pt x="776" y="3515"/>
                      <a:pt x="1758" y="3515"/>
                    </a:cubicBezTo>
                    <a:cubicBezTo>
                      <a:pt x="2716" y="3515"/>
                      <a:pt x="3493" y="2717"/>
                      <a:pt x="3493" y="1758"/>
                    </a:cubicBezTo>
                    <a:cubicBezTo>
                      <a:pt x="3493" y="776"/>
                      <a:pt x="2716"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16"/>
              <p:cNvSpPr/>
              <p:nvPr/>
            </p:nvSpPr>
            <p:spPr>
              <a:xfrm flipH="1">
                <a:off x="4591117" y="-986526"/>
                <a:ext cx="107742" cy="107742"/>
              </a:xfrm>
              <a:custGeom>
                <a:avLst/>
                <a:gdLst/>
                <a:ahLst/>
                <a:cxnLst/>
                <a:rect l="l" t="t" r="r" b="b"/>
                <a:pathLst>
                  <a:path w="4246" h="4246" extrusionOk="0">
                    <a:moveTo>
                      <a:pt x="2123" y="0"/>
                    </a:moveTo>
                    <a:cubicBezTo>
                      <a:pt x="959" y="0"/>
                      <a:pt x="0" y="936"/>
                      <a:pt x="0" y="2123"/>
                    </a:cubicBezTo>
                    <a:cubicBezTo>
                      <a:pt x="0" y="3287"/>
                      <a:pt x="959" y="4246"/>
                      <a:pt x="2123" y="4246"/>
                    </a:cubicBezTo>
                    <a:cubicBezTo>
                      <a:pt x="3310" y="4246"/>
                      <a:pt x="4246" y="3287"/>
                      <a:pt x="4246" y="2123"/>
                    </a:cubicBezTo>
                    <a:cubicBezTo>
                      <a:pt x="4246" y="936"/>
                      <a:pt x="3310"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16"/>
              <p:cNvSpPr/>
              <p:nvPr/>
            </p:nvSpPr>
            <p:spPr>
              <a:xfrm flipH="1">
                <a:off x="983325" y="130151"/>
                <a:ext cx="107742" cy="107742"/>
              </a:xfrm>
              <a:custGeom>
                <a:avLst/>
                <a:gdLst/>
                <a:ahLst/>
                <a:cxnLst/>
                <a:rect l="l" t="t" r="r" b="b"/>
                <a:pathLst>
                  <a:path w="4246" h="4246" extrusionOk="0">
                    <a:moveTo>
                      <a:pt x="2123" y="0"/>
                    </a:moveTo>
                    <a:cubicBezTo>
                      <a:pt x="959" y="0"/>
                      <a:pt x="0" y="959"/>
                      <a:pt x="0" y="2123"/>
                    </a:cubicBezTo>
                    <a:cubicBezTo>
                      <a:pt x="0" y="3310"/>
                      <a:pt x="959" y="4246"/>
                      <a:pt x="2123" y="4246"/>
                    </a:cubicBezTo>
                    <a:cubicBezTo>
                      <a:pt x="3310" y="4246"/>
                      <a:pt x="4246" y="3310"/>
                      <a:pt x="4246" y="2123"/>
                    </a:cubicBezTo>
                    <a:cubicBezTo>
                      <a:pt x="4246" y="959"/>
                      <a:pt x="3310"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16"/>
              <p:cNvSpPr/>
              <p:nvPr/>
            </p:nvSpPr>
            <p:spPr>
              <a:xfrm flipH="1">
                <a:off x="1211522" y="1175576"/>
                <a:ext cx="70695" cy="70695"/>
              </a:xfrm>
              <a:custGeom>
                <a:avLst/>
                <a:gdLst/>
                <a:ahLst/>
                <a:cxnLst/>
                <a:rect l="l" t="t" r="r" b="b"/>
                <a:pathLst>
                  <a:path w="2786" h="2786" extrusionOk="0">
                    <a:moveTo>
                      <a:pt x="1393" y="1"/>
                    </a:moveTo>
                    <a:cubicBezTo>
                      <a:pt x="617" y="1"/>
                      <a:pt x="1" y="617"/>
                      <a:pt x="1" y="1393"/>
                    </a:cubicBezTo>
                    <a:cubicBezTo>
                      <a:pt x="1" y="2146"/>
                      <a:pt x="617" y="2786"/>
                      <a:pt x="1393" y="2786"/>
                    </a:cubicBezTo>
                    <a:cubicBezTo>
                      <a:pt x="2169" y="2786"/>
                      <a:pt x="2786" y="2146"/>
                      <a:pt x="2786" y="1393"/>
                    </a:cubicBezTo>
                    <a:cubicBezTo>
                      <a:pt x="2786" y="617"/>
                      <a:pt x="2169" y="1"/>
                      <a:pt x="13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16"/>
              <p:cNvSpPr/>
              <p:nvPr/>
            </p:nvSpPr>
            <p:spPr>
              <a:xfrm flipH="1">
                <a:off x="2746380" y="901627"/>
                <a:ext cx="70695" cy="70111"/>
              </a:xfrm>
              <a:custGeom>
                <a:avLst/>
                <a:gdLst/>
                <a:ahLst/>
                <a:cxnLst/>
                <a:rect l="l" t="t" r="r" b="b"/>
                <a:pathLst>
                  <a:path w="2786" h="2763" extrusionOk="0">
                    <a:moveTo>
                      <a:pt x="1393" y="0"/>
                    </a:moveTo>
                    <a:cubicBezTo>
                      <a:pt x="617" y="0"/>
                      <a:pt x="1" y="617"/>
                      <a:pt x="1" y="1393"/>
                    </a:cubicBezTo>
                    <a:cubicBezTo>
                      <a:pt x="1" y="2146"/>
                      <a:pt x="617" y="2762"/>
                      <a:pt x="1393" y="2762"/>
                    </a:cubicBezTo>
                    <a:cubicBezTo>
                      <a:pt x="2169" y="2762"/>
                      <a:pt x="2786" y="2146"/>
                      <a:pt x="2786" y="1393"/>
                    </a:cubicBezTo>
                    <a:cubicBezTo>
                      <a:pt x="2786" y="617"/>
                      <a:pt x="2169" y="0"/>
                      <a:pt x="13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16"/>
              <p:cNvSpPr/>
              <p:nvPr/>
            </p:nvSpPr>
            <p:spPr>
              <a:xfrm flipH="1">
                <a:off x="3865950" y="245405"/>
                <a:ext cx="141922" cy="141339"/>
              </a:xfrm>
              <a:custGeom>
                <a:avLst/>
                <a:gdLst/>
                <a:ahLst/>
                <a:cxnLst/>
                <a:rect l="l" t="t" r="r" b="b"/>
                <a:pathLst>
                  <a:path w="5593" h="5570" extrusionOk="0">
                    <a:moveTo>
                      <a:pt x="2808" y="0"/>
                    </a:moveTo>
                    <a:cubicBezTo>
                      <a:pt x="1255" y="0"/>
                      <a:pt x="0" y="1233"/>
                      <a:pt x="0" y="2785"/>
                    </a:cubicBezTo>
                    <a:cubicBezTo>
                      <a:pt x="0" y="4314"/>
                      <a:pt x="1255" y="5570"/>
                      <a:pt x="2808" y="5570"/>
                    </a:cubicBezTo>
                    <a:cubicBezTo>
                      <a:pt x="4337" y="5570"/>
                      <a:pt x="5592" y="4314"/>
                      <a:pt x="5592" y="2785"/>
                    </a:cubicBezTo>
                    <a:cubicBezTo>
                      <a:pt x="5592" y="1233"/>
                      <a:pt x="4337" y="0"/>
                      <a:pt x="28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16"/>
              <p:cNvSpPr/>
              <p:nvPr/>
            </p:nvSpPr>
            <p:spPr>
              <a:xfrm flipH="1">
                <a:off x="1991702" y="865722"/>
                <a:ext cx="141922" cy="141922"/>
              </a:xfrm>
              <a:custGeom>
                <a:avLst/>
                <a:gdLst/>
                <a:ahLst/>
                <a:cxnLst/>
                <a:rect l="l" t="t" r="r" b="b"/>
                <a:pathLst>
                  <a:path w="5593" h="5593" extrusionOk="0">
                    <a:moveTo>
                      <a:pt x="2785" y="0"/>
                    </a:moveTo>
                    <a:cubicBezTo>
                      <a:pt x="1256" y="0"/>
                      <a:pt x="1" y="1256"/>
                      <a:pt x="1" y="2808"/>
                    </a:cubicBezTo>
                    <a:cubicBezTo>
                      <a:pt x="1" y="4337"/>
                      <a:pt x="1256" y="5592"/>
                      <a:pt x="2785" y="5592"/>
                    </a:cubicBezTo>
                    <a:cubicBezTo>
                      <a:pt x="4338" y="5592"/>
                      <a:pt x="5593" y="4337"/>
                      <a:pt x="5593" y="2808"/>
                    </a:cubicBezTo>
                    <a:cubicBezTo>
                      <a:pt x="5593" y="1256"/>
                      <a:pt x="4338" y="0"/>
                      <a:pt x="27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16"/>
              <p:cNvSpPr/>
              <p:nvPr/>
            </p:nvSpPr>
            <p:spPr>
              <a:xfrm flipH="1">
                <a:off x="4207092" y="-360424"/>
                <a:ext cx="66051" cy="66051"/>
              </a:xfrm>
              <a:custGeom>
                <a:avLst/>
                <a:gdLst/>
                <a:ahLst/>
                <a:cxnLst/>
                <a:rect l="l" t="t" r="r" b="b"/>
                <a:pathLst>
                  <a:path w="2603" h="2603" extrusionOk="0">
                    <a:moveTo>
                      <a:pt x="1301" y="0"/>
                    </a:moveTo>
                    <a:cubicBezTo>
                      <a:pt x="594" y="0"/>
                      <a:pt x="0" y="571"/>
                      <a:pt x="0" y="1301"/>
                    </a:cubicBezTo>
                    <a:cubicBezTo>
                      <a:pt x="0" y="2009"/>
                      <a:pt x="594" y="2602"/>
                      <a:pt x="1301" y="2602"/>
                    </a:cubicBezTo>
                    <a:cubicBezTo>
                      <a:pt x="2009" y="2602"/>
                      <a:pt x="2602" y="2009"/>
                      <a:pt x="2602" y="1301"/>
                    </a:cubicBezTo>
                    <a:cubicBezTo>
                      <a:pt x="2602" y="571"/>
                      <a:pt x="2009" y="0"/>
                      <a:pt x="13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16"/>
              <p:cNvSpPr/>
              <p:nvPr/>
            </p:nvSpPr>
            <p:spPr>
              <a:xfrm flipH="1">
                <a:off x="3934310" y="-632647"/>
                <a:ext cx="145982" cy="146566"/>
              </a:xfrm>
              <a:custGeom>
                <a:avLst/>
                <a:gdLst/>
                <a:ahLst/>
                <a:cxnLst/>
                <a:rect l="l" t="t" r="r" b="b"/>
                <a:pathLst>
                  <a:path w="5753" h="5776" extrusionOk="0">
                    <a:moveTo>
                      <a:pt x="2877" y="388"/>
                    </a:moveTo>
                    <a:cubicBezTo>
                      <a:pt x="4246" y="388"/>
                      <a:pt x="5388" y="1507"/>
                      <a:pt x="5388" y="2899"/>
                    </a:cubicBezTo>
                    <a:cubicBezTo>
                      <a:pt x="5388" y="4269"/>
                      <a:pt x="4246" y="5410"/>
                      <a:pt x="2877" y="5410"/>
                    </a:cubicBezTo>
                    <a:cubicBezTo>
                      <a:pt x="1485" y="5410"/>
                      <a:pt x="366" y="4269"/>
                      <a:pt x="366" y="2899"/>
                    </a:cubicBezTo>
                    <a:cubicBezTo>
                      <a:pt x="366" y="1507"/>
                      <a:pt x="1485" y="388"/>
                      <a:pt x="2877" y="388"/>
                    </a:cubicBezTo>
                    <a:close/>
                    <a:moveTo>
                      <a:pt x="2877" y="0"/>
                    </a:moveTo>
                    <a:cubicBezTo>
                      <a:pt x="1279" y="0"/>
                      <a:pt x="1" y="1301"/>
                      <a:pt x="1" y="2899"/>
                    </a:cubicBezTo>
                    <a:cubicBezTo>
                      <a:pt x="1" y="4497"/>
                      <a:pt x="1279" y="5775"/>
                      <a:pt x="2877" y="5775"/>
                    </a:cubicBezTo>
                    <a:cubicBezTo>
                      <a:pt x="4475" y="5775"/>
                      <a:pt x="5753" y="4497"/>
                      <a:pt x="5753" y="2899"/>
                    </a:cubicBezTo>
                    <a:cubicBezTo>
                      <a:pt x="5753" y="1301"/>
                      <a:pt x="4475" y="0"/>
                      <a:pt x="28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16"/>
              <p:cNvSpPr/>
              <p:nvPr/>
            </p:nvSpPr>
            <p:spPr>
              <a:xfrm flipH="1">
                <a:off x="3959787" y="-606586"/>
                <a:ext cx="95004" cy="94446"/>
              </a:xfrm>
              <a:custGeom>
                <a:avLst/>
                <a:gdLst/>
                <a:ahLst/>
                <a:cxnLst/>
                <a:rect l="l" t="t" r="r" b="b"/>
                <a:pathLst>
                  <a:path w="3744" h="3722" extrusionOk="0">
                    <a:moveTo>
                      <a:pt x="1872" y="0"/>
                    </a:moveTo>
                    <a:cubicBezTo>
                      <a:pt x="845" y="0"/>
                      <a:pt x="0" y="845"/>
                      <a:pt x="0" y="1872"/>
                    </a:cubicBezTo>
                    <a:cubicBezTo>
                      <a:pt x="0" y="2899"/>
                      <a:pt x="845" y="3721"/>
                      <a:pt x="1872" y="3721"/>
                    </a:cubicBezTo>
                    <a:cubicBezTo>
                      <a:pt x="2899" y="3721"/>
                      <a:pt x="3744" y="2899"/>
                      <a:pt x="3744" y="1872"/>
                    </a:cubicBezTo>
                    <a:cubicBezTo>
                      <a:pt x="3744" y="845"/>
                      <a:pt x="2899" y="0"/>
                      <a:pt x="18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16"/>
              <p:cNvSpPr/>
              <p:nvPr/>
            </p:nvSpPr>
            <p:spPr>
              <a:xfrm flipH="1">
                <a:off x="4344954" y="-969728"/>
                <a:ext cx="73588" cy="74146"/>
              </a:xfrm>
              <a:custGeom>
                <a:avLst/>
                <a:gdLst/>
                <a:ahLst/>
                <a:cxnLst/>
                <a:rect l="l" t="t" r="r" b="b"/>
                <a:pathLst>
                  <a:path w="2900" h="2922" extrusionOk="0">
                    <a:moveTo>
                      <a:pt x="1462" y="0"/>
                    </a:moveTo>
                    <a:cubicBezTo>
                      <a:pt x="640" y="0"/>
                      <a:pt x="1" y="639"/>
                      <a:pt x="1" y="1461"/>
                    </a:cubicBezTo>
                    <a:cubicBezTo>
                      <a:pt x="1" y="2260"/>
                      <a:pt x="640" y="2922"/>
                      <a:pt x="1462" y="2922"/>
                    </a:cubicBezTo>
                    <a:cubicBezTo>
                      <a:pt x="2261" y="2922"/>
                      <a:pt x="2900" y="2260"/>
                      <a:pt x="2900" y="1461"/>
                    </a:cubicBezTo>
                    <a:cubicBezTo>
                      <a:pt x="2900" y="639"/>
                      <a:pt x="2261" y="0"/>
                      <a:pt x="14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16"/>
              <p:cNvSpPr/>
              <p:nvPr/>
            </p:nvSpPr>
            <p:spPr>
              <a:xfrm flipH="1">
                <a:off x="6303193" y="-791342"/>
                <a:ext cx="74171" cy="74146"/>
              </a:xfrm>
              <a:custGeom>
                <a:avLst/>
                <a:gdLst/>
                <a:ahLst/>
                <a:cxnLst/>
                <a:rect l="l" t="t" r="r" b="b"/>
                <a:pathLst>
                  <a:path w="2923" h="2922" extrusionOk="0">
                    <a:moveTo>
                      <a:pt x="1462" y="0"/>
                    </a:moveTo>
                    <a:cubicBezTo>
                      <a:pt x="640" y="0"/>
                      <a:pt x="1" y="662"/>
                      <a:pt x="1" y="1461"/>
                    </a:cubicBezTo>
                    <a:cubicBezTo>
                      <a:pt x="1" y="2260"/>
                      <a:pt x="640" y="2922"/>
                      <a:pt x="1462" y="2922"/>
                    </a:cubicBezTo>
                    <a:cubicBezTo>
                      <a:pt x="2260" y="2922"/>
                      <a:pt x="2922" y="2260"/>
                      <a:pt x="2922" y="1461"/>
                    </a:cubicBezTo>
                    <a:cubicBezTo>
                      <a:pt x="2922" y="662"/>
                      <a:pt x="2260" y="0"/>
                      <a:pt x="14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16"/>
              <p:cNvSpPr/>
              <p:nvPr/>
            </p:nvSpPr>
            <p:spPr>
              <a:xfrm flipH="1">
                <a:off x="451617" y="-170010"/>
                <a:ext cx="2335337" cy="717199"/>
              </a:xfrm>
              <a:custGeom>
                <a:avLst/>
                <a:gdLst/>
                <a:ahLst/>
                <a:cxnLst/>
                <a:rect l="l" t="t" r="r" b="b"/>
                <a:pathLst>
                  <a:path w="92033" h="28264" extrusionOk="0">
                    <a:moveTo>
                      <a:pt x="206" y="0"/>
                    </a:moveTo>
                    <a:cubicBezTo>
                      <a:pt x="155" y="0"/>
                      <a:pt x="104" y="17"/>
                      <a:pt x="69" y="51"/>
                    </a:cubicBezTo>
                    <a:cubicBezTo>
                      <a:pt x="1" y="120"/>
                      <a:pt x="1" y="234"/>
                      <a:pt x="69" y="325"/>
                    </a:cubicBezTo>
                    <a:lnTo>
                      <a:pt x="28007" y="28263"/>
                    </a:lnTo>
                    <a:lnTo>
                      <a:pt x="91850" y="28263"/>
                    </a:lnTo>
                    <a:cubicBezTo>
                      <a:pt x="91941" y="28263"/>
                      <a:pt x="92032" y="28172"/>
                      <a:pt x="92032" y="28058"/>
                    </a:cubicBezTo>
                    <a:cubicBezTo>
                      <a:pt x="92032" y="27967"/>
                      <a:pt x="91941" y="27875"/>
                      <a:pt x="91850" y="27875"/>
                    </a:cubicBezTo>
                    <a:lnTo>
                      <a:pt x="28167" y="27875"/>
                    </a:lnTo>
                    <a:lnTo>
                      <a:pt x="343" y="51"/>
                    </a:lnTo>
                    <a:cubicBezTo>
                      <a:pt x="309" y="17"/>
                      <a:pt x="258" y="0"/>
                      <a:pt x="2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16"/>
              <p:cNvSpPr/>
              <p:nvPr/>
            </p:nvSpPr>
            <p:spPr>
              <a:xfrm flipH="1">
                <a:off x="3911701" y="-120655"/>
                <a:ext cx="151793" cy="94446"/>
              </a:xfrm>
              <a:custGeom>
                <a:avLst/>
                <a:gdLst/>
                <a:ahLst/>
                <a:cxnLst/>
                <a:rect l="l" t="t" r="r" b="b"/>
                <a:pathLst>
                  <a:path w="5982" h="3722" extrusionOk="0">
                    <a:moveTo>
                      <a:pt x="1" y="1"/>
                    </a:moveTo>
                    <a:lnTo>
                      <a:pt x="3607" y="3721"/>
                    </a:lnTo>
                    <a:lnTo>
                      <a:pt x="5981" y="3721"/>
                    </a:lnTo>
                    <a:lnTo>
                      <a:pt x="239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16"/>
              <p:cNvSpPr/>
              <p:nvPr/>
            </p:nvSpPr>
            <p:spPr>
              <a:xfrm flipH="1">
                <a:off x="3798199" y="-120655"/>
                <a:ext cx="151184" cy="94446"/>
              </a:xfrm>
              <a:custGeom>
                <a:avLst/>
                <a:gdLst/>
                <a:ahLst/>
                <a:cxnLst/>
                <a:rect l="l" t="t" r="r" b="b"/>
                <a:pathLst>
                  <a:path w="5958" h="3722" extrusionOk="0">
                    <a:moveTo>
                      <a:pt x="0" y="1"/>
                    </a:moveTo>
                    <a:lnTo>
                      <a:pt x="3584" y="3721"/>
                    </a:lnTo>
                    <a:lnTo>
                      <a:pt x="5958"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16"/>
              <p:cNvSpPr/>
              <p:nvPr/>
            </p:nvSpPr>
            <p:spPr>
              <a:xfrm flipH="1">
                <a:off x="3684087" y="-120655"/>
                <a:ext cx="151768" cy="94446"/>
              </a:xfrm>
              <a:custGeom>
                <a:avLst/>
                <a:gdLst/>
                <a:ahLst/>
                <a:cxnLst/>
                <a:rect l="l" t="t" r="r" b="b"/>
                <a:pathLst>
                  <a:path w="5981" h="3722" extrusionOk="0">
                    <a:moveTo>
                      <a:pt x="0" y="1"/>
                    </a:moveTo>
                    <a:lnTo>
                      <a:pt x="3584" y="3721"/>
                    </a:lnTo>
                    <a:lnTo>
                      <a:pt x="5980"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16"/>
              <p:cNvSpPr/>
              <p:nvPr/>
            </p:nvSpPr>
            <p:spPr>
              <a:xfrm flipH="1">
                <a:off x="3570560" y="-120655"/>
                <a:ext cx="151210" cy="94446"/>
              </a:xfrm>
              <a:custGeom>
                <a:avLst/>
                <a:gdLst/>
                <a:ahLst/>
                <a:cxnLst/>
                <a:rect l="l" t="t" r="r" b="b"/>
                <a:pathLst>
                  <a:path w="5959" h="3722" extrusionOk="0">
                    <a:moveTo>
                      <a:pt x="1" y="1"/>
                    </a:moveTo>
                    <a:lnTo>
                      <a:pt x="3584" y="3721"/>
                    </a:lnTo>
                    <a:lnTo>
                      <a:pt x="5958" y="3721"/>
                    </a:lnTo>
                    <a:lnTo>
                      <a:pt x="23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16"/>
              <p:cNvSpPr/>
              <p:nvPr/>
            </p:nvSpPr>
            <p:spPr>
              <a:xfrm flipH="1">
                <a:off x="3457057" y="-120655"/>
                <a:ext cx="151184" cy="94446"/>
              </a:xfrm>
              <a:custGeom>
                <a:avLst/>
                <a:gdLst/>
                <a:ahLst/>
                <a:cxnLst/>
                <a:rect l="l" t="t" r="r" b="b"/>
                <a:pathLst>
                  <a:path w="5958" h="3722" extrusionOk="0">
                    <a:moveTo>
                      <a:pt x="1" y="1"/>
                    </a:moveTo>
                    <a:lnTo>
                      <a:pt x="3584" y="3721"/>
                    </a:lnTo>
                    <a:lnTo>
                      <a:pt x="5958"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16"/>
              <p:cNvSpPr/>
              <p:nvPr/>
            </p:nvSpPr>
            <p:spPr>
              <a:xfrm flipH="1">
                <a:off x="3342946" y="-120655"/>
                <a:ext cx="151768" cy="94446"/>
              </a:xfrm>
              <a:custGeom>
                <a:avLst/>
                <a:gdLst/>
                <a:ahLst/>
                <a:cxnLst/>
                <a:rect l="l" t="t" r="r" b="b"/>
                <a:pathLst>
                  <a:path w="5981" h="3722" extrusionOk="0">
                    <a:moveTo>
                      <a:pt x="0" y="1"/>
                    </a:moveTo>
                    <a:lnTo>
                      <a:pt x="3607" y="3721"/>
                    </a:lnTo>
                    <a:lnTo>
                      <a:pt x="5981" y="3721"/>
                    </a:lnTo>
                    <a:lnTo>
                      <a:pt x="23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16"/>
              <p:cNvSpPr/>
              <p:nvPr/>
            </p:nvSpPr>
            <p:spPr>
              <a:xfrm flipH="1">
                <a:off x="3229418" y="-120655"/>
                <a:ext cx="151210" cy="94446"/>
              </a:xfrm>
              <a:custGeom>
                <a:avLst/>
                <a:gdLst/>
                <a:ahLst/>
                <a:cxnLst/>
                <a:rect l="l" t="t" r="r" b="b"/>
                <a:pathLst>
                  <a:path w="5959" h="3722" extrusionOk="0">
                    <a:moveTo>
                      <a:pt x="1" y="1"/>
                    </a:moveTo>
                    <a:lnTo>
                      <a:pt x="3584" y="3721"/>
                    </a:lnTo>
                    <a:lnTo>
                      <a:pt x="5958" y="3721"/>
                    </a:lnTo>
                    <a:lnTo>
                      <a:pt x="23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16"/>
              <p:cNvSpPr/>
              <p:nvPr/>
            </p:nvSpPr>
            <p:spPr>
              <a:xfrm flipH="1">
                <a:off x="3115332" y="-120655"/>
                <a:ext cx="151768" cy="94446"/>
              </a:xfrm>
              <a:custGeom>
                <a:avLst/>
                <a:gdLst/>
                <a:ahLst/>
                <a:cxnLst/>
                <a:rect l="l" t="t" r="r" b="b"/>
                <a:pathLst>
                  <a:path w="5981" h="3722" extrusionOk="0">
                    <a:moveTo>
                      <a:pt x="1" y="1"/>
                    </a:moveTo>
                    <a:lnTo>
                      <a:pt x="3584" y="3721"/>
                    </a:lnTo>
                    <a:lnTo>
                      <a:pt x="5981"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16"/>
              <p:cNvSpPr/>
              <p:nvPr/>
            </p:nvSpPr>
            <p:spPr>
              <a:xfrm flipH="1">
                <a:off x="4594568" y="667645"/>
                <a:ext cx="280952" cy="175519"/>
              </a:xfrm>
              <a:custGeom>
                <a:avLst/>
                <a:gdLst/>
                <a:ahLst/>
                <a:cxnLst/>
                <a:rect l="l" t="t" r="r" b="b"/>
                <a:pathLst>
                  <a:path w="11072" h="6917" extrusionOk="0">
                    <a:moveTo>
                      <a:pt x="1" y="0"/>
                    </a:moveTo>
                    <a:lnTo>
                      <a:pt x="6666"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16"/>
              <p:cNvSpPr/>
              <p:nvPr/>
            </p:nvSpPr>
            <p:spPr>
              <a:xfrm flipH="1">
                <a:off x="4383752" y="667645"/>
                <a:ext cx="280927" cy="175519"/>
              </a:xfrm>
              <a:custGeom>
                <a:avLst/>
                <a:gdLst/>
                <a:ahLst/>
                <a:cxnLst/>
                <a:rect l="l" t="t" r="r" b="b"/>
                <a:pathLst>
                  <a:path w="11071" h="6917" extrusionOk="0">
                    <a:moveTo>
                      <a:pt x="0" y="0"/>
                    </a:moveTo>
                    <a:lnTo>
                      <a:pt x="6665" y="6916"/>
                    </a:lnTo>
                    <a:lnTo>
                      <a:pt x="11070" y="6916"/>
                    </a:lnTo>
                    <a:lnTo>
                      <a:pt x="44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16"/>
              <p:cNvSpPr/>
              <p:nvPr/>
            </p:nvSpPr>
            <p:spPr>
              <a:xfrm flipH="1">
                <a:off x="4172937" y="667645"/>
                <a:ext cx="280927" cy="175519"/>
              </a:xfrm>
              <a:custGeom>
                <a:avLst/>
                <a:gdLst/>
                <a:ahLst/>
                <a:cxnLst/>
                <a:rect l="l" t="t" r="r" b="b"/>
                <a:pathLst>
                  <a:path w="11071" h="6917" extrusionOk="0">
                    <a:moveTo>
                      <a:pt x="1" y="0"/>
                    </a:moveTo>
                    <a:lnTo>
                      <a:pt x="6666" y="6916"/>
                    </a:lnTo>
                    <a:lnTo>
                      <a:pt x="11071" y="6916"/>
                    </a:lnTo>
                    <a:lnTo>
                      <a:pt x="442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16"/>
              <p:cNvSpPr/>
              <p:nvPr/>
            </p:nvSpPr>
            <p:spPr>
              <a:xfrm flipH="1">
                <a:off x="3961512" y="667645"/>
                <a:ext cx="280952" cy="175519"/>
              </a:xfrm>
              <a:custGeom>
                <a:avLst/>
                <a:gdLst/>
                <a:ahLst/>
                <a:cxnLst/>
                <a:rect l="l" t="t" r="r" b="b"/>
                <a:pathLst>
                  <a:path w="11072" h="6917" extrusionOk="0">
                    <a:moveTo>
                      <a:pt x="1" y="0"/>
                    </a:moveTo>
                    <a:lnTo>
                      <a:pt x="6643"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16"/>
              <p:cNvSpPr/>
              <p:nvPr/>
            </p:nvSpPr>
            <p:spPr>
              <a:xfrm flipH="1">
                <a:off x="3750697" y="667645"/>
                <a:ext cx="280927" cy="175519"/>
              </a:xfrm>
              <a:custGeom>
                <a:avLst/>
                <a:gdLst/>
                <a:ahLst/>
                <a:cxnLst/>
                <a:rect l="l" t="t" r="r" b="b"/>
                <a:pathLst>
                  <a:path w="11071" h="6917" extrusionOk="0">
                    <a:moveTo>
                      <a:pt x="0" y="0"/>
                    </a:moveTo>
                    <a:lnTo>
                      <a:pt x="6665"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16"/>
              <p:cNvSpPr/>
              <p:nvPr/>
            </p:nvSpPr>
            <p:spPr>
              <a:xfrm flipH="1">
                <a:off x="3539881" y="667645"/>
                <a:ext cx="280927" cy="175519"/>
              </a:xfrm>
              <a:custGeom>
                <a:avLst/>
                <a:gdLst/>
                <a:ahLst/>
                <a:cxnLst/>
                <a:rect l="l" t="t" r="r" b="b"/>
                <a:pathLst>
                  <a:path w="11071" h="6917" extrusionOk="0">
                    <a:moveTo>
                      <a:pt x="1" y="0"/>
                    </a:moveTo>
                    <a:lnTo>
                      <a:pt x="6666"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94" name="Google Shape;1494;p16"/>
            <p:cNvSpPr/>
            <p:nvPr/>
          </p:nvSpPr>
          <p:spPr>
            <a:xfrm flipH="1">
              <a:off x="7520192" y="-127210"/>
              <a:ext cx="2335337" cy="717199"/>
            </a:xfrm>
            <a:custGeom>
              <a:avLst/>
              <a:gdLst/>
              <a:ahLst/>
              <a:cxnLst/>
              <a:rect l="l" t="t" r="r" b="b"/>
              <a:pathLst>
                <a:path w="92033" h="28264" extrusionOk="0">
                  <a:moveTo>
                    <a:pt x="206" y="0"/>
                  </a:moveTo>
                  <a:cubicBezTo>
                    <a:pt x="155" y="0"/>
                    <a:pt x="104" y="17"/>
                    <a:pt x="69" y="51"/>
                  </a:cubicBezTo>
                  <a:cubicBezTo>
                    <a:pt x="1" y="120"/>
                    <a:pt x="1" y="234"/>
                    <a:pt x="69" y="325"/>
                  </a:cubicBezTo>
                  <a:lnTo>
                    <a:pt x="28007" y="28263"/>
                  </a:lnTo>
                  <a:lnTo>
                    <a:pt x="91850" y="28263"/>
                  </a:lnTo>
                  <a:cubicBezTo>
                    <a:pt x="91941" y="28263"/>
                    <a:pt x="92032" y="28172"/>
                    <a:pt x="92032" y="28058"/>
                  </a:cubicBezTo>
                  <a:cubicBezTo>
                    <a:pt x="92032" y="27967"/>
                    <a:pt x="91941" y="27875"/>
                    <a:pt x="91850" y="27875"/>
                  </a:cubicBezTo>
                  <a:lnTo>
                    <a:pt x="28167" y="27875"/>
                  </a:lnTo>
                  <a:lnTo>
                    <a:pt x="343" y="51"/>
                  </a:lnTo>
                  <a:cubicBezTo>
                    <a:pt x="309" y="17"/>
                    <a:pt x="258" y="0"/>
                    <a:pt x="20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ext">
  <p:cSld name="CUSTOM_4">
    <p:spTree>
      <p:nvGrpSpPr>
        <p:cNvPr id="1" name="Shape 1495"/>
        <p:cNvGrpSpPr/>
        <p:nvPr/>
      </p:nvGrpSpPr>
      <p:grpSpPr>
        <a:xfrm>
          <a:off x="0" y="0"/>
          <a:ext cx="0" cy="0"/>
          <a:chOff x="0" y="0"/>
          <a:chExt cx="0" cy="0"/>
        </a:xfrm>
      </p:grpSpPr>
      <p:grpSp>
        <p:nvGrpSpPr>
          <p:cNvPr id="1496" name="Google Shape;1496;p17"/>
          <p:cNvGrpSpPr/>
          <p:nvPr/>
        </p:nvGrpSpPr>
        <p:grpSpPr>
          <a:xfrm>
            <a:off x="-566246" y="-536790"/>
            <a:ext cx="8377976" cy="1614718"/>
            <a:chOff x="-566246" y="-831315"/>
            <a:chExt cx="8377976" cy="1614718"/>
          </a:xfrm>
        </p:grpSpPr>
        <p:sp>
          <p:nvSpPr>
            <p:cNvPr id="1497" name="Google Shape;1497;p17"/>
            <p:cNvSpPr/>
            <p:nvPr/>
          </p:nvSpPr>
          <p:spPr>
            <a:xfrm rot="10800000">
              <a:off x="-178627" y="-831315"/>
              <a:ext cx="5711267" cy="1569921"/>
            </a:xfrm>
            <a:custGeom>
              <a:avLst/>
              <a:gdLst/>
              <a:ahLst/>
              <a:cxnLst/>
              <a:rect l="l" t="t" r="r" b="b"/>
              <a:pathLst>
                <a:path w="187670" h="51587" extrusionOk="0">
                  <a:moveTo>
                    <a:pt x="187453" y="1"/>
                  </a:moveTo>
                  <a:cubicBezTo>
                    <a:pt x="187407" y="1"/>
                    <a:pt x="187362" y="24"/>
                    <a:pt x="187327" y="69"/>
                  </a:cubicBezTo>
                  <a:lnTo>
                    <a:pt x="143594" y="43780"/>
                  </a:lnTo>
                  <a:lnTo>
                    <a:pt x="103992" y="43780"/>
                  </a:lnTo>
                  <a:lnTo>
                    <a:pt x="87444" y="27232"/>
                  </a:lnTo>
                  <a:lnTo>
                    <a:pt x="46838" y="27232"/>
                  </a:lnTo>
                  <a:lnTo>
                    <a:pt x="22871" y="51198"/>
                  </a:lnTo>
                  <a:lnTo>
                    <a:pt x="183" y="51198"/>
                  </a:lnTo>
                  <a:cubicBezTo>
                    <a:pt x="91" y="51198"/>
                    <a:pt x="0" y="51289"/>
                    <a:pt x="0" y="51403"/>
                  </a:cubicBezTo>
                  <a:cubicBezTo>
                    <a:pt x="0" y="51495"/>
                    <a:pt x="91" y="51586"/>
                    <a:pt x="183" y="51586"/>
                  </a:cubicBezTo>
                  <a:lnTo>
                    <a:pt x="23031" y="51586"/>
                  </a:lnTo>
                  <a:lnTo>
                    <a:pt x="46997" y="27620"/>
                  </a:lnTo>
                  <a:lnTo>
                    <a:pt x="87284" y="27620"/>
                  </a:lnTo>
                  <a:lnTo>
                    <a:pt x="103833" y="44168"/>
                  </a:lnTo>
                  <a:lnTo>
                    <a:pt x="143754" y="44168"/>
                  </a:lnTo>
                  <a:lnTo>
                    <a:pt x="187579" y="321"/>
                  </a:lnTo>
                  <a:cubicBezTo>
                    <a:pt x="187670" y="252"/>
                    <a:pt x="187670" y="138"/>
                    <a:pt x="187579" y="69"/>
                  </a:cubicBezTo>
                  <a:cubicBezTo>
                    <a:pt x="187544" y="24"/>
                    <a:pt x="187499" y="1"/>
                    <a:pt x="18745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17"/>
            <p:cNvSpPr/>
            <p:nvPr/>
          </p:nvSpPr>
          <p:spPr>
            <a:xfrm rot="10800000">
              <a:off x="2097663" y="-149871"/>
              <a:ext cx="3817027" cy="933273"/>
            </a:xfrm>
            <a:custGeom>
              <a:avLst/>
              <a:gdLst/>
              <a:ahLst/>
              <a:cxnLst/>
              <a:rect l="l" t="t" r="r" b="b"/>
              <a:pathLst>
                <a:path w="125426" h="30667" extrusionOk="0">
                  <a:moveTo>
                    <a:pt x="125014" y="1"/>
                  </a:moveTo>
                  <a:cubicBezTo>
                    <a:pt x="124917" y="1"/>
                    <a:pt x="124820" y="35"/>
                    <a:pt x="124741" y="103"/>
                  </a:cubicBezTo>
                  <a:lnTo>
                    <a:pt x="111936" y="12931"/>
                  </a:lnTo>
                  <a:lnTo>
                    <a:pt x="47020" y="12931"/>
                  </a:lnTo>
                  <a:lnTo>
                    <a:pt x="30016" y="29913"/>
                  </a:lnTo>
                  <a:lnTo>
                    <a:pt x="388" y="29913"/>
                  </a:lnTo>
                  <a:cubicBezTo>
                    <a:pt x="160" y="29913"/>
                    <a:pt x="0" y="30073"/>
                    <a:pt x="0" y="30301"/>
                  </a:cubicBezTo>
                  <a:cubicBezTo>
                    <a:pt x="0" y="30507"/>
                    <a:pt x="160" y="30666"/>
                    <a:pt x="388" y="30666"/>
                  </a:cubicBezTo>
                  <a:lnTo>
                    <a:pt x="30335" y="30666"/>
                  </a:lnTo>
                  <a:lnTo>
                    <a:pt x="47340" y="13685"/>
                  </a:lnTo>
                  <a:lnTo>
                    <a:pt x="112255" y="13685"/>
                  </a:lnTo>
                  <a:lnTo>
                    <a:pt x="125288" y="651"/>
                  </a:lnTo>
                  <a:cubicBezTo>
                    <a:pt x="125425" y="514"/>
                    <a:pt x="125425" y="263"/>
                    <a:pt x="125288" y="103"/>
                  </a:cubicBezTo>
                  <a:cubicBezTo>
                    <a:pt x="125208" y="35"/>
                    <a:pt x="125111" y="1"/>
                    <a:pt x="1250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17"/>
            <p:cNvSpPr/>
            <p:nvPr/>
          </p:nvSpPr>
          <p:spPr>
            <a:xfrm rot="10800000">
              <a:off x="5347154" y="-352704"/>
              <a:ext cx="2464576" cy="481412"/>
            </a:xfrm>
            <a:custGeom>
              <a:avLst/>
              <a:gdLst/>
              <a:ahLst/>
              <a:cxnLst/>
              <a:rect l="l" t="t" r="r" b="b"/>
              <a:pathLst>
                <a:path w="80985" h="15819" extrusionOk="0">
                  <a:moveTo>
                    <a:pt x="206" y="1"/>
                  </a:moveTo>
                  <a:cubicBezTo>
                    <a:pt x="92" y="1"/>
                    <a:pt x="0" y="92"/>
                    <a:pt x="0" y="183"/>
                  </a:cubicBezTo>
                  <a:cubicBezTo>
                    <a:pt x="0" y="297"/>
                    <a:pt x="92" y="389"/>
                    <a:pt x="206" y="389"/>
                  </a:cubicBezTo>
                  <a:lnTo>
                    <a:pt x="37297" y="389"/>
                  </a:lnTo>
                  <a:lnTo>
                    <a:pt x="52750" y="15818"/>
                  </a:lnTo>
                  <a:lnTo>
                    <a:pt x="80779" y="15818"/>
                  </a:lnTo>
                  <a:cubicBezTo>
                    <a:pt x="80893" y="15818"/>
                    <a:pt x="80985" y="15727"/>
                    <a:pt x="80985" y="15636"/>
                  </a:cubicBezTo>
                  <a:cubicBezTo>
                    <a:pt x="80985" y="15522"/>
                    <a:pt x="80893" y="15430"/>
                    <a:pt x="80779" y="15430"/>
                  </a:cubicBezTo>
                  <a:lnTo>
                    <a:pt x="52909" y="15430"/>
                  </a:lnTo>
                  <a:lnTo>
                    <a:pt x="3745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17"/>
            <p:cNvSpPr/>
            <p:nvPr/>
          </p:nvSpPr>
          <p:spPr>
            <a:xfrm rot="10800000">
              <a:off x="5904951" y="-196402"/>
              <a:ext cx="115339" cy="115339"/>
            </a:xfrm>
            <a:custGeom>
              <a:avLst/>
              <a:gdLst/>
              <a:ahLst/>
              <a:cxnLst/>
              <a:rect l="l" t="t" r="r" b="b"/>
              <a:pathLst>
                <a:path w="3790" h="3790" extrusionOk="0">
                  <a:moveTo>
                    <a:pt x="1895" y="366"/>
                  </a:moveTo>
                  <a:cubicBezTo>
                    <a:pt x="2717" y="366"/>
                    <a:pt x="3402" y="1051"/>
                    <a:pt x="3402" y="1895"/>
                  </a:cubicBezTo>
                  <a:cubicBezTo>
                    <a:pt x="3402" y="2717"/>
                    <a:pt x="2717" y="3402"/>
                    <a:pt x="1895" y="3402"/>
                  </a:cubicBezTo>
                  <a:cubicBezTo>
                    <a:pt x="1051" y="3402"/>
                    <a:pt x="366" y="2717"/>
                    <a:pt x="366" y="1895"/>
                  </a:cubicBezTo>
                  <a:cubicBezTo>
                    <a:pt x="366" y="1051"/>
                    <a:pt x="1051" y="366"/>
                    <a:pt x="1895" y="366"/>
                  </a:cubicBezTo>
                  <a:close/>
                  <a:moveTo>
                    <a:pt x="1895" y="1"/>
                  </a:moveTo>
                  <a:cubicBezTo>
                    <a:pt x="845" y="1"/>
                    <a:pt x="1" y="845"/>
                    <a:pt x="1" y="1895"/>
                  </a:cubicBezTo>
                  <a:cubicBezTo>
                    <a:pt x="1" y="2922"/>
                    <a:pt x="845" y="3790"/>
                    <a:pt x="1895" y="3790"/>
                  </a:cubicBezTo>
                  <a:cubicBezTo>
                    <a:pt x="2922" y="3790"/>
                    <a:pt x="3790" y="2922"/>
                    <a:pt x="3790" y="1895"/>
                  </a:cubicBezTo>
                  <a:cubicBezTo>
                    <a:pt x="3790" y="845"/>
                    <a:pt x="2922" y="1"/>
                    <a:pt x="18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17"/>
            <p:cNvSpPr/>
            <p:nvPr/>
          </p:nvSpPr>
          <p:spPr>
            <a:xfrm rot="10800000">
              <a:off x="5926467" y="-174886"/>
              <a:ext cx="72977" cy="72977"/>
            </a:xfrm>
            <a:custGeom>
              <a:avLst/>
              <a:gdLst/>
              <a:ahLst/>
              <a:cxnLst/>
              <a:rect l="l" t="t" r="r" b="b"/>
              <a:pathLst>
                <a:path w="2398" h="2398" extrusionOk="0">
                  <a:moveTo>
                    <a:pt x="1210" y="1"/>
                  </a:moveTo>
                  <a:cubicBezTo>
                    <a:pt x="548" y="1"/>
                    <a:pt x="1" y="548"/>
                    <a:pt x="1" y="1210"/>
                  </a:cubicBezTo>
                  <a:cubicBezTo>
                    <a:pt x="1" y="1872"/>
                    <a:pt x="548" y="2397"/>
                    <a:pt x="1210" y="2397"/>
                  </a:cubicBezTo>
                  <a:cubicBezTo>
                    <a:pt x="1872" y="2397"/>
                    <a:pt x="2397" y="1872"/>
                    <a:pt x="2397" y="1210"/>
                  </a:cubicBezTo>
                  <a:cubicBezTo>
                    <a:pt x="2397" y="548"/>
                    <a:pt x="1872" y="1"/>
                    <a:pt x="12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17"/>
            <p:cNvSpPr/>
            <p:nvPr/>
          </p:nvSpPr>
          <p:spPr>
            <a:xfrm rot="10800000">
              <a:off x="1516950" y="116870"/>
              <a:ext cx="3646848" cy="11838"/>
            </a:xfrm>
            <a:custGeom>
              <a:avLst/>
              <a:gdLst/>
              <a:ahLst/>
              <a:cxnLst/>
              <a:rect l="l" t="t" r="r" b="b"/>
              <a:pathLst>
                <a:path w="119834" h="389" extrusionOk="0">
                  <a:moveTo>
                    <a:pt x="183" y="1"/>
                  </a:moveTo>
                  <a:cubicBezTo>
                    <a:pt x="69" y="1"/>
                    <a:pt x="0" y="92"/>
                    <a:pt x="0" y="183"/>
                  </a:cubicBezTo>
                  <a:cubicBezTo>
                    <a:pt x="0" y="297"/>
                    <a:pt x="69" y="389"/>
                    <a:pt x="183" y="389"/>
                  </a:cubicBezTo>
                  <a:lnTo>
                    <a:pt x="119628" y="389"/>
                  </a:lnTo>
                  <a:cubicBezTo>
                    <a:pt x="119742" y="389"/>
                    <a:pt x="119833" y="297"/>
                    <a:pt x="119833" y="183"/>
                  </a:cubicBezTo>
                  <a:cubicBezTo>
                    <a:pt x="119833" y="92"/>
                    <a:pt x="119742" y="1"/>
                    <a:pt x="11962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17"/>
            <p:cNvSpPr/>
            <p:nvPr/>
          </p:nvSpPr>
          <p:spPr>
            <a:xfrm rot="10800000">
              <a:off x="5146391" y="78677"/>
              <a:ext cx="88954" cy="88924"/>
            </a:xfrm>
            <a:custGeom>
              <a:avLst/>
              <a:gdLst/>
              <a:ahLst/>
              <a:cxnLst/>
              <a:rect l="l" t="t" r="r" b="b"/>
              <a:pathLst>
                <a:path w="2923" h="2922" extrusionOk="0">
                  <a:moveTo>
                    <a:pt x="1461" y="0"/>
                  </a:moveTo>
                  <a:cubicBezTo>
                    <a:pt x="640" y="0"/>
                    <a:pt x="0" y="662"/>
                    <a:pt x="0" y="1461"/>
                  </a:cubicBezTo>
                  <a:cubicBezTo>
                    <a:pt x="0" y="2283"/>
                    <a:pt x="640" y="2922"/>
                    <a:pt x="1461" y="2922"/>
                  </a:cubicBezTo>
                  <a:cubicBezTo>
                    <a:pt x="2260" y="2922"/>
                    <a:pt x="2922" y="2283"/>
                    <a:pt x="2922" y="1461"/>
                  </a:cubicBezTo>
                  <a:cubicBezTo>
                    <a:pt x="2922" y="662"/>
                    <a:pt x="2260" y="0"/>
                    <a:pt x="14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17"/>
            <p:cNvSpPr/>
            <p:nvPr/>
          </p:nvSpPr>
          <p:spPr>
            <a:xfrm rot="10800000">
              <a:off x="1478757" y="78677"/>
              <a:ext cx="88924" cy="88924"/>
            </a:xfrm>
            <a:custGeom>
              <a:avLst/>
              <a:gdLst/>
              <a:ahLst/>
              <a:cxnLst/>
              <a:rect l="l" t="t" r="r" b="b"/>
              <a:pathLst>
                <a:path w="2922" h="2922" extrusionOk="0">
                  <a:moveTo>
                    <a:pt x="1461" y="0"/>
                  </a:moveTo>
                  <a:cubicBezTo>
                    <a:pt x="662" y="0"/>
                    <a:pt x="0" y="662"/>
                    <a:pt x="0" y="1461"/>
                  </a:cubicBezTo>
                  <a:cubicBezTo>
                    <a:pt x="0" y="2283"/>
                    <a:pt x="662" y="2922"/>
                    <a:pt x="1461" y="2922"/>
                  </a:cubicBezTo>
                  <a:cubicBezTo>
                    <a:pt x="2283" y="2922"/>
                    <a:pt x="2922" y="2283"/>
                    <a:pt x="2922" y="1461"/>
                  </a:cubicBezTo>
                  <a:cubicBezTo>
                    <a:pt x="2922" y="662"/>
                    <a:pt x="2283" y="0"/>
                    <a:pt x="14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17"/>
            <p:cNvSpPr/>
            <p:nvPr/>
          </p:nvSpPr>
          <p:spPr>
            <a:xfrm rot="10800000">
              <a:off x="-398137" y="-606937"/>
              <a:ext cx="1361489" cy="1360302"/>
            </a:xfrm>
            <a:custGeom>
              <a:avLst/>
              <a:gdLst/>
              <a:ahLst/>
              <a:cxnLst/>
              <a:rect l="l" t="t" r="r" b="b"/>
              <a:pathLst>
                <a:path w="44738" h="44699" extrusionOk="0">
                  <a:moveTo>
                    <a:pt x="44532" y="1"/>
                  </a:moveTo>
                  <a:cubicBezTo>
                    <a:pt x="44481" y="1"/>
                    <a:pt x="44430" y="18"/>
                    <a:pt x="44395" y="52"/>
                  </a:cubicBezTo>
                  <a:lnTo>
                    <a:pt x="91" y="44356"/>
                  </a:lnTo>
                  <a:cubicBezTo>
                    <a:pt x="0" y="44447"/>
                    <a:pt x="0" y="44562"/>
                    <a:pt x="91" y="44630"/>
                  </a:cubicBezTo>
                  <a:cubicBezTo>
                    <a:pt x="114" y="44676"/>
                    <a:pt x="160" y="44699"/>
                    <a:pt x="228" y="44699"/>
                  </a:cubicBezTo>
                  <a:cubicBezTo>
                    <a:pt x="274" y="44699"/>
                    <a:pt x="320" y="44676"/>
                    <a:pt x="342" y="44630"/>
                  </a:cubicBezTo>
                  <a:lnTo>
                    <a:pt x="44669" y="326"/>
                  </a:lnTo>
                  <a:cubicBezTo>
                    <a:pt x="44738" y="258"/>
                    <a:pt x="44738" y="121"/>
                    <a:pt x="44669" y="52"/>
                  </a:cubicBezTo>
                  <a:cubicBezTo>
                    <a:pt x="44635" y="18"/>
                    <a:pt x="44584" y="1"/>
                    <a:pt x="4453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17"/>
            <p:cNvSpPr/>
            <p:nvPr/>
          </p:nvSpPr>
          <p:spPr>
            <a:xfrm rot="10800000">
              <a:off x="-566246" y="-681953"/>
              <a:ext cx="1361520" cy="1360272"/>
            </a:xfrm>
            <a:custGeom>
              <a:avLst/>
              <a:gdLst/>
              <a:ahLst/>
              <a:cxnLst/>
              <a:rect l="l" t="t" r="r" b="b"/>
              <a:pathLst>
                <a:path w="44739" h="44698" extrusionOk="0">
                  <a:moveTo>
                    <a:pt x="44522" y="0"/>
                  </a:moveTo>
                  <a:cubicBezTo>
                    <a:pt x="44476" y="0"/>
                    <a:pt x="44430" y="17"/>
                    <a:pt x="44396" y="51"/>
                  </a:cubicBezTo>
                  <a:lnTo>
                    <a:pt x="69" y="44378"/>
                  </a:lnTo>
                  <a:cubicBezTo>
                    <a:pt x="1" y="44447"/>
                    <a:pt x="1" y="44561"/>
                    <a:pt x="69" y="44629"/>
                  </a:cubicBezTo>
                  <a:cubicBezTo>
                    <a:pt x="115" y="44675"/>
                    <a:pt x="161" y="44698"/>
                    <a:pt x="206" y="44698"/>
                  </a:cubicBezTo>
                  <a:cubicBezTo>
                    <a:pt x="252" y="44698"/>
                    <a:pt x="298" y="44675"/>
                    <a:pt x="343" y="44629"/>
                  </a:cubicBezTo>
                  <a:lnTo>
                    <a:pt x="44647" y="325"/>
                  </a:lnTo>
                  <a:cubicBezTo>
                    <a:pt x="44738" y="257"/>
                    <a:pt x="44738" y="120"/>
                    <a:pt x="44647" y="51"/>
                  </a:cubicBezTo>
                  <a:cubicBezTo>
                    <a:pt x="44613" y="17"/>
                    <a:pt x="44567" y="0"/>
                    <a:pt x="445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17"/>
            <p:cNvSpPr/>
            <p:nvPr/>
          </p:nvSpPr>
          <p:spPr>
            <a:xfrm rot="10800000">
              <a:off x="161730" y="401657"/>
              <a:ext cx="336918" cy="210502"/>
            </a:xfrm>
            <a:custGeom>
              <a:avLst/>
              <a:gdLst/>
              <a:ahLst/>
              <a:cxnLst/>
              <a:rect l="l" t="t" r="r" b="b"/>
              <a:pathLst>
                <a:path w="11071" h="6917" extrusionOk="0">
                  <a:moveTo>
                    <a:pt x="6665" y="0"/>
                  </a:moveTo>
                  <a:lnTo>
                    <a:pt x="0" y="6916"/>
                  </a:lnTo>
                  <a:lnTo>
                    <a:pt x="4428" y="6916"/>
                  </a:lnTo>
                  <a:lnTo>
                    <a:pt x="110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17"/>
            <p:cNvSpPr/>
            <p:nvPr/>
          </p:nvSpPr>
          <p:spPr>
            <a:xfrm rot="10800000">
              <a:off x="414563" y="401657"/>
              <a:ext cx="336949" cy="210502"/>
            </a:xfrm>
            <a:custGeom>
              <a:avLst/>
              <a:gdLst/>
              <a:ahLst/>
              <a:cxnLst/>
              <a:rect l="l" t="t" r="r" b="b"/>
              <a:pathLst>
                <a:path w="11072" h="6917" extrusionOk="0">
                  <a:moveTo>
                    <a:pt x="6666"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17"/>
            <p:cNvSpPr/>
            <p:nvPr/>
          </p:nvSpPr>
          <p:spPr>
            <a:xfrm rot="10800000">
              <a:off x="667426" y="401657"/>
              <a:ext cx="336918" cy="210502"/>
            </a:xfrm>
            <a:custGeom>
              <a:avLst/>
              <a:gdLst/>
              <a:ahLst/>
              <a:cxnLst/>
              <a:rect l="l" t="t" r="r" b="b"/>
              <a:pathLst>
                <a:path w="11071" h="6917" extrusionOk="0">
                  <a:moveTo>
                    <a:pt x="6643" y="0"/>
                  </a:moveTo>
                  <a:lnTo>
                    <a:pt x="0"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17"/>
            <p:cNvSpPr/>
            <p:nvPr/>
          </p:nvSpPr>
          <p:spPr>
            <a:xfrm rot="10800000">
              <a:off x="920960" y="401657"/>
              <a:ext cx="336918" cy="210502"/>
            </a:xfrm>
            <a:custGeom>
              <a:avLst/>
              <a:gdLst/>
              <a:ahLst/>
              <a:cxnLst/>
              <a:rect l="l" t="t" r="r" b="b"/>
              <a:pathLst>
                <a:path w="11071" h="6917" extrusionOk="0">
                  <a:moveTo>
                    <a:pt x="6665" y="0"/>
                  </a:moveTo>
                  <a:lnTo>
                    <a:pt x="0" y="6916"/>
                  </a:lnTo>
                  <a:lnTo>
                    <a:pt x="4428" y="6916"/>
                  </a:lnTo>
                  <a:lnTo>
                    <a:pt x="110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17"/>
            <p:cNvSpPr/>
            <p:nvPr/>
          </p:nvSpPr>
          <p:spPr>
            <a:xfrm rot="10800000">
              <a:off x="1173823" y="401657"/>
              <a:ext cx="336918" cy="210502"/>
            </a:xfrm>
            <a:custGeom>
              <a:avLst/>
              <a:gdLst/>
              <a:ahLst/>
              <a:cxnLst/>
              <a:rect l="l" t="t" r="r" b="b"/>
              <a:pathLst>
                <a:path w="11071" h="6917" extrusionOk="0">
                  <a:moveTo>
                    <a:pt x="6666"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17"/>
            <p:cNvSpPr/>
            <p:nvPr/>
          </p:nvSpPr>
          <p:spPr>
            <a:xfrm rot="10800000">
              <a:off x="1426656" y="401657"/>
              <a:ext cx="336918" cy="210502"/>
            </a:xfrm>
            <a:custGeom>
              <a:avLst/>
              <a:gdLst/>
              <a:ahLst/>
              <a:cxnLst/>
              <a:rect l="l" t="t" r="r" b="b"/>
              <a:pathLst>
                <a:path w="11071" h="6917" extrusionOk="0">
                  <a:moveTo>
                    <a:pt x="6665" y="0"/>
                  </a:moveTo>
                  <a:lnTo>
                    <a:pt x="0"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17"/>
            <p:cNvSpPr/>
            <p:nvPr/>
          </p:nvSpPr>
          <p:spPr>
            <a:xfrm rot="10800000">
              <a:off x="1679490" y="401657"/>
              <a:ext cx="336949" cy="210502"/>
            </a:xfrm>
            <a:custGeom>
              <a:avLst/>
              <a:gdLst/>
              <a:ahLst/>
              <a:cxnLst/>
              <a:rect l="l" t="t" r="r" b="b"/>
              <a:pathLst>
                <a:path w="11072" h="6917" extrusionOk="0">
                  <a:moveTo>
                    <a:pt x="6643"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17"/>
            <p:cNvSpPr/>
            <p:nvPr/>
          </p:nvSpPr>
          <p:spPr>
            <a:xfrm rot="10800000">
              <a:off x="1933053" y="401657"/>
              <a:ext cx="336918" cy="210502"/>
            </a:xfrm>
            <a:custGeom>
              <a:avLst/>
              <a:gdLst/>
              <a:ahLst/>
              <a:cxnLst/>
              <a:rect l="l" t="t" r="r" b="b"/>
              <a:pathLst>
                <a:path w="11071" h="6917" extrusionOk="0">
                  <a:moveTo>
                    <a:pt x="6666" y="0"/>
                  </a:moveTo>
                  <a:lnTo>
                    <a:pt x="1" y="6916"/>
                  </a:lnTo>
                  <a:lnTo>
                    <a:pt x="4429"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17"/>
            <p:cNvSpPr/>
            <p:nvPr/>
          </p:nvSpPr>
          <p:spPr>
            <a:xfrm rot="10800000">
              <a:off x="1858707" y="-175586"/>
              <a:ext cx="174378" cy="188986"/>
            </a:xfrm>
            <a:custGeom>
              <a:avLst/>
              <a:gdLst/>
              <a:ahLst/>
              <a:cxnLst/>
              <a:rect l="l" t="t" r="r" b="b"/>
              <a:pathLst>
                <a:path w="5730" h="6210" extrusionOk="0">
                  <a:moveTo>
                    <a:pt x="0" y="1"/>
                  </a:moveTo>
                  <a:lnTo>
                    <a:pt x="3492" y="3265"/>
                  </a:lnTo>
                  <a:lnTo>
                    <a:pt x="365" y="6209"/>
                  </a:lnTo>
                  <a:lnTo>
                    <a:pt x="2602" y="6209"/>
                  </a:lnTo>
                  <a:lnTo>
                    <a:pt x="5729"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17"/>
            <p:cNvSpPr/>
            <p:nvPr/>
          </p:nvSpPr>
          <p:spPr>
            <a:xfrm rot="10800000">
              <a:off x="1751736" y="-175586"/>
              <a:ext cx="175078" cy="188986"/>
            </a:xfrm>
            <a:custGeom>
              <a:avLst/>
              <a:gdLst/>
              <a:ahLst/>
              <a:cxnLst/>
              <a:rect l="l" t="t" r="r" b="b"/>
              <a:pathLst>
                <a:path w="5753" h="6210" extrusionOk="0">
                  <a:moveTo>
                    <a:pt x="0" y="1"/>
                  </a:moveTo>
                  <a:lnTo>
                    <a:pt x="3493" y="3265"/>
                  </a:lnTo>
                  <a:lnTo>
                    <a:pt x="366" y="6209"/>
                  </a:lnTo>
                  <a:lnTo>
                    <a:pt x="2602"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17"/>
            <p:cNvSpPr/>
            <p:nvPr/>
          </p:nvSpPr>
          <p:spPr>
            <a:xfrm rot="10800000">
              <a:off x="1645466" y="-175586"/>
              <a:ext cx="175078" cy="188986"/>
            </a:xfrm>
            <a:custGeom>
              <a:avLst/>
              <a:gdLst/>
              <a:ahLst/>
              <a:cxnLst/>
              <a:rect l="l" t="t" r="r" b="b"/>
              <a:pathLst>
                <a:path w="5753" h="6210" extrusionOk="0">
                  <a:moveTo>
                    <a:pt x="1" y="1"/>
                  </a:moveTo>
                  <a:lnTo>
                    <a:pt x="3516" y="3265"/>
                  </a:lnTo>
                  <a:lnTo>
                    <a:pt x="366" y="6209"/>
                  </a:lnTo>
                  <a:lnTo>
                    <a:pt x="2603"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17"/>
            <p:cNvSpPr/>
            <p:nvPr/>
          </p:nvSpPr>
          <p:spPr>
            <a:xfrm rot="10800000">
              <a:off x="1539196" y="-175586"/>
              <a:ext cx="175078" cy="188986"/>
            </a:xfrm>
            <a:custGeom>
              <a:avLst/>
              <a:gdLst/>
              <a:ahLst/>
              <a:cxnLst/>
              <a:rect l="l" t="t" r="r" b="b"/>
              <a:pathLst>
                <a:path w="5753" h="6210" extrusionOk="0">
                  <a:moveTo>
                    <a:pt x="1" y="1"/>
                  </a:moveTo>
                  <a:lnTo>
                    <a:pt x="3516" y="3265"/>
                  </a:lnTo>
                  <a:lnTo>
                    <a:pt x="366" y="6209"/>
                  </a:lnTo>
                  <a:lnTo>
                    <a:pt x="2626"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17"/>
            <p:cNvSpPr/>
            <p:nvPr/>
          </p:nvSpPr>
          <p:spPr>
            <a:xfrm rot="10800000">
              <a:off x="1432895" y="-175586"/>
              <a:ext cx="175078" cy="188986"/>
            </a:xfrm>
            <a:custGeom>
              <a:avLst/>
              <a:gdLst/>
              <a:ahLst/>
              <a:cxnLst/>
              <a:rect l="l" t="t" r="r" b="b"/>
              <a:pathLst>
                <a:path w="5753" h="6210" extrusionOk="0">
                  <a:moveTo>
                    <a:pt x="0" y="1"/>
                  </a:moveTo>
                  <a:lnTo>
                    <a:pt x="3515" y="3265"/>
                  </a:lnTo>
                  <a:lnTo>
                    <a:pt x="388" y="6209"/>
                  </a:lnTo>
                  <a:lnTo>
                    <a:pt x="2625"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17"/>
            <p:cNvSpPr/>
            <p:nvPr/>
          </p:nvSpPr>
          <p:spPr>
            <a:xfrm rot="10800000">
              <a:off x="1326625" y="-175586"/>
              <a:ext cx="175078" cy="188986"/>
            </a:xfrm>
            <a:custGeom>
              <a:avLst/>
              <a:gdLst/>
              <a:ahLst/>
              <a:cxnLst/>
              <a:rect l="l" t="t" r="r" b="b"/>
              <a:pathLst>
                <a:path w="5753" h="6210" extrusionOk="0">
                  <a:moveTo>
                    <a:pt x="0" y="1"/>
                  </a:moveTo>
                  <a:lnTo>
                    <a:pt x="3516" y="3265"/>
                  </a:lnTo>
                  <a:lnTo>
                    <a:pt x="388" y="6209"/>
                  </a:lnTo>
                  <a:lnTo>
                    <a:pt x="2625"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17"/>
            <p:cNvSpPr/>
            <p:nvPr/>
          </p:nvSpPr>
          <p:spPr>
            <a:xfrm rot="10800000">
              <a:off x="1220355" y="-175586"/>
              <a:ext cx="175078" cy="188986"/>
            </a:xfrm>
            <a:custGeom>
              <a:avLst/>
              <a:gdLst/>
              <a:ahLst/>
              <a:cxnLst/>
              <a:rect l="l" t="t" r="r" b="b"/>
              <a:pathLst>
                <a:path w="5753" h="6210" extrusionOk="0">
                  <a:moveTo>
                    <a:pt x="1" y="1"/>
                  </a:moveTo>
                  <a:lnTo>
                    <a:pt x="3516" y="3265"/>
                  </a:lnTo>
                  <a:lnTo>
                    <a:pt x="389" y="6209"/>
                  </a:lnTo>
                  <a:lnTo>
                    <a:pt x="2626"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17"/>
            <p:cNvSpPr/>
            <p:nvPr/>
          </p:nvSpPr>
          <p:spPr>
            <a:xfrm rot="10800000">
              <a:off x="1114084" y="-175586"/>
              <a:ext cx="174378" cy="188986"/>
            </a:xfrm>
            <a:custGeom>
              <a:avLst/>
              <a:gdLst/>
              <a:ahLst/>
              <a:cxnLst/>
              <a:rect l="l" t="t" r="r" b="b"/>
              <a:pathLst>
                <a:path w="5730" h="6210" extrusionOk="0">
                  <a:moveTo>
                    <a:pt x="1" y="1"/>
                  </a:moveTo>
                  <a:lnTo>
                    <a:pt x="3493" y="3265"/>
                  </a:lnTo>
                  <a:lnTo>
                    <a:pt x="366" y="6209"/>
                  </a:lnTo>
                  <a:lnTo>
                    <a:pt x="2603" y="6209"/>
                  </a:lnTo>
                  <a:lnTo>
                    <a:pt x="5730"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17"/>
            <p:cNvSpPr/>
            <p:nvPr/>
          </p:nvSpPr>
          <p:spPr>
            <a:xfrm rot="10800000">
              <a:off x="1007784" y="-175586"/>
              <a:ext cx="174378" cy="188986"/>
            </a:xfrm>
            <a:custGeom>
              <a:avLst/>
              <a:gdLst/>
              <a:ahLst/>
              <a:cxnLst/>
              <a:rect l="l" t="t" r="r" b="b"/>
              <a:pathLst>
                <a:path w="5730" h="6210" extrusionOk="0">
                  <a:moveTo>
                    <a:pt x="0" y="1"/>
                  </a:moveTo>
                  <a:lnTo>
                    <a:pt x="3492" y="3265"/>
                  </a:lnTo>
                  <a:lnTo>
                    <a:pt x="365" y="6209"/>
                  </a:lnTo>
                  <a:lnTo>
                    <a:pt x="2602" y="6209"/>
                  </a:lnTo>
                  <a:lnTo>
                    <a:pt x="5729"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17"/>
            <p:cNvSpPr/>
            <p:nvPr/>
          </p:nvSpPr>
          <p:spPr>
            <a:xfrm rot="10800000">
              <a:off x="900813" y="-175586"/>
              <a:ext cx="175078" cy="188986"/>
            </a:xfrm>
            <a:custGeom>
              <a:avLst/>
              <a:gdLst/>
              <a:ahLst/>
              <a:cxnLst/>
              <a:rect l="l" t="t" r="r" b="b"/>
              <a:pathLst>
                <a:path w="5753" h="6210" extrusionOk="0">
                  <a:moveTo>
                    <a:pt x="0" y="1"/>
                  </a:moveTo>
                  <a:lnTo>
                    <a:pt x="3493" y="3265"/>
                  </a:lnTo>
                  <a:lnTo>
                    <a:pt x="366" y="6209"/>
                  </a:lnTo>
                  <a:lnTo>
                    <a:pt x="2602"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17"/>
            <p:cNvSpPr/>
            <p:nvPr/>
          </p:nvSpPr>
          <p:spPr>
            <a:xfrm rot="10800000">
              <a:off x="794543" y="-175586"/>
              <a:ext cx="175078" cy="188986"/>
            </a:xfrm>
            <a:custGeom>
              <a:avLst/>
              <a:gdLst/>
              <a:ahLst/>
              <a:cxnLst/>
              <a:rect l="l" t="t" r="r" b="b"/>
              <a:pathLst>
                <a:path w="5753" h="6210" extrusionOk="0">
                  <a:moveTo>
                    <a:pt x="1" y="1"/>
                  </a:moveTo>
                  <a:lnTo>
                    <a:pt x="3516" y="3265"/>
                  </a:lnTo>
                  <a:lnTo>
                    <a:pt x="366" y="6209"/>
                  </a:lnTo>
                  <a:lnTo>
                    <a:pt x="2603"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6" name="Google Shape;1526;p17"/>
          <p:cNvGrpSpPr/>
          <p:nvPr/>
        </p:nvGrpSpPr>
        <p:grpSpPr>
          <a:xfrm rot="5400000">
            <a:off x="617425" y="3321200"/>
            <a:ext cx="979800" cy="3475150"/>
            <a:chOff x="327125" y="2375600"/>
            <a:chExt cx="979800" cy="3475150"/>
          </a:xfrm>
        </p:grpSpPr>
        <p:sp>
          <p:nvSpPr>
            <p:cNvPr id="1527" name="Google Shape;1527;p17"/>
            <p:cNvSpPr/>
            <p:nvPr/>
          </p:nvSpPr>
          <p:spPr>
            <a:xfrm>
              <a:off x="531425" y="2394425"/>
              <a:ext cx="115850" cy="3456325"/>
            </a:xfrm>
            <a:custGeom>
              <a:avLst/>
              <a:gdLst/>
              <a:ahLst/>
              <a:cxnLst/>
              <a:rect l="l" t="t" r="r" b="b"/>
              <a:pathLst>
                <a:path w="4634" h="138253" fill="none" extrusionOk="0">
                  <a:moveTo>
                    <a:pt x="3150" y="138253"/>
                  </a:moveTo>
                  <a:lnTo>
                    <a:pt x="3150" y="54872"/>
                  </a:lnTo>
                  <a:lnTo>
                    <a:pt x="0" y="51722"/>
                  </a:lnTo>
                  <a:lnTo>
                    <a:pt x="0" y="28714"/>
                  </a:lnTo>
                  <a:lnTo>
                    <a:pt x="4634" y="24058"/>
                  </a:lnTo>
                  <a:lnTo>
                    <a:pt x="4634"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17"/>
            <p:cNvSpPr/>
            <p:nvPr/>
          </p:nvSpPr>
          <p:spPr>
            <a:xfrm>
              <a:off x="627275" y="2375600"/>
              <a:ext cx="39975" cy="39950"/>
            </a:xfrm>
            <a:custGeom>
              <a:avLst/>
              <a:gdLst/>
              <a:ahLst/>
              <a:cxnLst/>
              <a:rect l="l" t="t" r="r" b="b"/>
              <a:pathLst>
                <a:path w="1599" h="1598" extrusionOk="0">
                  <a:moveTo>
                    <a:pt x="800" y="0"/>
                  </a:moveTo>
                  <a:cubicBezTo>
                    <a:pt x="366" y="0"/>
                    <a:pt x="1" y="365"/>
                    <a:pt x="1" y="799"/>
                  </a:cubicBezTo>
                  <a:cubicBezTo>
                    <a:pt x="1" y="1233"/>
                    <a:pt x="366" y="1598"/>
                    <a:pt x="800" y="1598"/>
                  </a:cubicBezTo>
                  <a:cubicBezTo>
                    <a:pt x="1256" y="1598"/>
                    <a:pt x="1599" y="1233"/>
                    <a:pt x="1599" y="799"/>
                  </a:cubicBezTo>
                  <a:cubicBezTo>
                    <a:pt x="1599" y="365"/>
                    <a:pt x="1256" y="0"/>
                    <a:pt x="800"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17"/>
            <p:cNvSpPr/>
            <p:nvPr/>
          </p:nvSpPr>
          <p:spPr>
            <a:xfrm>
              <a:off x="347100" y="2923975"/>
              <a:ext cx="112450" cy="2344175"/>
            </a:xfrm>
            <a:custGeom>
              <a:avLst/>
              <a:gdLst/>
              <a:ahLst/>
              <a:cxnLst/>
              <a:rect l="l" t="t" r="r" b="b"/>
              <a:pathLst>
                <a:path w="4498" h="93767" fill="none" extrusionOk="0">
                  <a:moveTo>
                    <a:pt x="4497" y="93766"/>
                  </a:moveTo>
                  <a:lnTo>
                    <a:pt x="4497" y="50855"/>
                  </a:lnTo>
                  <a:lnTo>
                    <a:pt x="1" y="46358"/>
                  </a:lnTo>
                  <a:lnTo>
                    <a:pt x="1" y="0"/>
                  </a:lnTo>
                </a:path>
              </a:pathLst>
            </a:custGeom>
            <a:solidFill>
              <a:schemeClr val="accent1"/>
            </a:solidFill>
            <a:ln w="13125" cap="flat" cmpd="sng">
              <a:solidFill>
                <a:schemeClr val="accent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17"/>
            <p:cNvSpPr/>
            <p:nvPr/>
          </p:nvSpPr>
          <p:spPr>
            <a:xfrm>
              <a:off x="327125" y="2904575"/>
              <a:ext cx="39975" cy="39950"/>
            </a:xfrm>
            <a:custGeom>
              <a:avLst/>
              <a:gdLst/>
              <a:ahLst/>
              <a:cxnLst/>
              <a:rect l="l" t="t" r="r" b="b"/>
              <a:pathLst>
                <a:path w="1599" h="1598" extrusionOk="0">
                  <a:moveTo>
                    <a:pt x="800" y="0"/>
                  </a:moveTo>
                  <a:cubicBezTo>
                    <a:pt x="366" y="0"/>
                    <a:pt x="1" y="365"/>
                    <a:pt x="1" y="799"/>
                  </a:cubicBezTo>
                  <a:cubicBezTo>
                    <a:pt x="1" y="1255"/>
                    <a:pt x="366" y="1598"/>
                    <a:pt x="800" y="1598"/>
                  </a:cubicBezTo>
                  <a:cubicBezTo>
                    <a:pt x="1233" y="1598"/>
                    <a:pt x="1599" y="1255"/>
                    <a:pt x="1599" y="799"/>
                  </a:cubicBezTo>
                  <a:cubicBezTo>
                    <a:pt x="1599" y="365"/>
                    <a:pt x="1233" y="0"/>
                    <a:pt x="800"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17"/>
            <p:cNvSpPr/>
            <p:nvPr/>
          </p:nvSpPr>
          <p:spPr>
            <a:xfrm>
              <a:off x="347100" y="2676875"/>
              <a:ext cx="192900" cy="374375"/>
            </a:xfrm>
            <a:custGeom>
              <a:avLst/>
              <a:gdLst/>
              <a:ahLst/>
              <a:cxnLst/>
              <a:rect l="l" t="t" r="r" b="b"/>
              <a:pathLst>
                <a:path w="7716" h="14975" fill="none" extrusionOk="0">
                  <a:moveTo>
                    <a:pt x="1" y="14974"/>
                  </a:moveTo>
                  <a:lnTo>
                    <a:pt x="7716" y="7259"/>
                  </a:lnTo>
                  <a:lnTo>
                    <a:pt x="7716" y="1"/>
                  </a:lnTo>
                </a:path>
              </a:pathLst>
            </a:custGeom>
            <a:solidFill>
              <a:schemeClr val="accent1"/>
            </a:solidFill>
            <a:ln w="13125" cap="flat" cmpd="sng">
              <a:solidFill>
                <a:schemeClr val="accent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17"/>
            <p:cNvSpPr/>
            <p:nvPr/>
          </p:nvSpPr>
          <p:spPr>
            <a:xfrm>
              <a:off x="520000" y="2658050"/>
              <a:ext cx="39975" cy="39975"/>
            </a:xfrm>
            <a:custGeom>
              <a:avLst/>
              <a:gdLst/>
              <a:ahLst/>
              <a:cxnLst/>
              <a:rect l="l" t="t" r="r" b="b"/>
              <a:pathLst>
                <a:path w="1599" h="1599" extrusionOk="0">
                  <a:moveTo>
                    <a:pt x="800" y="1"/>
                  </a:moveTo>
                  <a:cubicBezTo>
                    <a:pt x="366" y="1"/>
                    <a:pt x="1" y="366"/>
                    <a:pt x="1" y="799"/>
                  </a:cubicBezTo>
                  <a:cubicBezTo>
                    <a:pt x="1" y="1233"/>
                    <a:pt x="366" y="1598"/>
                    <a:pt x="800" y="1598"/>
                  </a:cubicBezTo>
                  <a:cubicBezTo>
                    <a:pt x="1233" y="1598"/>
                    <a:pt x="1598" y="1233"/>
                    <a:pt x="1598" y="799"/>
                  </a:cubicBezTo>
                  <a:cubicBezTo>
                    <a:pt x="1598" y="366"/>
                    <a:pt x="1233" y="1"/>
                    <a:pt x="800"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17"/>
            <p:cNvSpPr/>
            <p:nvPr/>
          </p:nvSpPr>
          <p:spPr>
            <a:xfrm>
              <a:off x="347100" y="4357400"/>
              <a:ext cx="25" cy="971225"/>
            </a:xfrm>
            <a:custGeom>
              <a:avLst/>
              <a:gdLst/>
              <a:ahLst/>
              <a:cxnLst/>
              <a:rect l="l" t="t" r="r" b="b"/>
              <a:pathLst>
                <a:path w="1" h="38849" fill="none" extrusionOk="0">
                  <a:moveTo>
                    <a:pt x="1" y="38849"/>
                  </a:moveTo>
                  <a:lnTo>
                    <a:pt x="1"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17"/>
            <p:cNvSpPr/>
            <p:nvPr/>
          </p:nvSpPr>
          <p:spPr>
            <a:xfrm>
              <a:off x="327125" y="4338550"/>
              <a:ext cx="39975" cy="39975"/>
            </a:xfrm>
            <a:custGeom>
              <a:avLst/>
              <a:gdLst/>
              <a:ahLst/>
              <a:cxnLst/>
              <a:rect l="l" t="t" r="r" b="b"/>
              <a:pathLst>
                <a:path w="1599" h="1599" extrusionOk="0">
                  <a:moveTo>
                    <a:pt x="800" y="1"/>
                  </a:moveTo>
                  <a:cubicBezTo>
                    <a:pt x="366" y="1"/>
                    <a:pt x="1" y="343"/>
                    <a:pt x="1" y="800"/>
                  </a:cubicBezTo>
                  <a:cubicBezTo>
                    <a:pt x="1" y="1234"/>
                    <a:pt x="366" y="1599"/>
                    <a:pt x="800" y="1599"/>
                  </a:cubicBezTo>
                  <a:cubicBezTo>
                    <a:pt x="1233" y="1599"/>
                    <a:pt x="1599" y="1234"/>
                    <a:pt x="1599" y="800"/>
                  </a:cubicBezTo>
                  <a:cubicBezTo>
                    <a:pt x="1599" y="343"/>
                    <a:pt x="1233" y="1"/>
                    <a:pt x="800"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17"/>
            <p:cNvSpPr/>
            <p:nvPr/>
          </p:nvSpPr>
          <p:spPr>
            <a:xfrm>
              <a:off x="690625" y="3227550"/>
              <a:ext cx="172925" cy="2083400"/>
            </a:xfrm>
            <a:custGeom>
              <a:avLst/>
              <a:gdLst/>
              <a:ahLst/>
              <a:cxnLst/>
              <a:rect l="l" t="t" r="r" b="b"/>
              <a:pathLst>
                <a:path w="6917" h="83336" fill="none" extrusionOk="0">
                  <a:moveTo>
                    <a:pt x="6917" y="83335"/>
                  </a:moveTo>
                  <a:lnTo>
                    <a:pt x="0" y="76396"/>
                  </a:lnTo>
                  <a:lnTo>
                    <a:pt x="0" y="15841"/>
                  </a:lnTo>
                  <a:lnTo>
                    <a:pt x="4954" y="10865"/>
                  </a:lnTo>
                  <a:lnTo>
                    <a:pt x="4954"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17"/>
            <p:cNvSpPr/>
            <p:nvPr/>
          </p:nvSpPr>
          <p:spPr>
            <a:xfrm>
              <a:off x="794475" y="3208700"/>
              <a:ext cx="39975" cy="39975"/>
            </a:xfrm>
            <a:custGeom>
              <a:avLst/>
              <a:gdLst/>
              <a:ahLst/>
              <a:cxnLst/>
              <a:rect l="l" t="t" r="r" b="b"/>
              <a:pathLst>
                <a:path w="1599" h="1599" extrusionOk="0">
                  <a:moveTo>
                    <a:pt x="800" y="1"/>
                  </a:moveTo>
                  <a:cubicBezTo>
                    <a:pt x="366" y="1"/>
                    <a:pt x="1" y="343"/>
                    <a:pt x="1" y="800"/>
                  </a:cubicBezTo>
                  <a:cubicBezTo>
                    <a:pt x="1" y="1234"/>
                    <a:pt x="366" y="1599"/>
                    <a:pt x="800" y="1599"/>
                  </a:cubicBezTo>
                  <a:cubicBezTo>
                    <a:pt x="1256" y="1599"/>
                    <a:pt x="1598" y="1234"/>
                    <a:pt x="1598" y="800"/>
                  </a:cubicBezTo>
                  <a:cubicBezTo>
                    <a:pt x="1598" y="343"/>
                    <a:pt x="1256" y="1"/>
                    <a:pt x="800"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17"/>
            <p:cNvSpPr/>
            <p:nvPr/>
          </p:nvSpPr>
          <p:spPr>
            <a:xfrm>
              <a:off x="776800" y="3899750"/>
              <a:ext cx="25" cy="1084800"/>
            </a:xfrm>
            <a:custGeom>
              <a:avLst/>
              <a:gdLst/>
              <a:ahLst/>
              <a:cxnLst/>
              <a:rect l="l" t="t" r="r" b="b"/>
              <a:pathLst>
                <a:path w="1" h="43392" fill="none" extrusionOk="0">
                  <a:moveTo>
                    <a:pt x="0" y="43391"/>
                  </a:moveTo>
                  <a:lnTo>
                    <a:pt x="0"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17"/>
            <p:cNvSpPr/>
            <p:nvPr/>
          </p:nvSpPr>
          <p:spPr>
            <a:xfrm>
              <a:off x="756825" y="4963400"/>
              <a:ext cx="40525" cy="39975"/>
            </a:xfrm>
            <a:custGeom>
              <a:avLst/>
              <a:gdLst/>
              <a:ahLst/>
              <a:cxnLst/>
              <a:rect l="l" t="t" r="r" b="b"/>
              <a:pathLst>
                <a:path w="1621" h="1599" extrusionOk="0">
                  <a:moveTo>
                    <a:pt x="799" y="1"/>
                  </a:moveTo>
                  <a:cubicBezTo>
                    <a:pt x="365" y="1"/>
                    <a:pt x="0" y="366"/>
                    <a:pt x="0" y="800"/>
                  </a:cubicBezTo>
                  <a:cubicBezTo>
                    <a:pt x="0" y="1233"/>
                    <a:pt x="365" y="1598"/>
                    <a:pt x="799" y="1598"/>
                  </a:cubicBezTo>
                  <a:cubicBezTo>
                    <a:pt x="1256" y="1598"/>
                    <a:pt x="1621" y="1233"/>
                    <a:pt x="1621" y="800"/>
                  </a:cubicBezTo>
                  <a:cubicBezTo>
                    <a:pt x="1621" y="366"/>
                    <a:pt x="1256" y="1"/>
                    <a:pt x="799"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17"/>
            <p:cNvSpPr/>
            <p:nvPr/>
          </p:nvSpPr>
          <p:spPr>
            <a:xfrm>
              <a:off x="756825" y="3880925"/>
              <a:ext cx="40525" cy="39950"/>
            </a:xfrm>
            <a:custGeom>
              <a:avLst/>
              <a:gdLst/>
              <a:ahLst/>
              <a:cxnLst/>
              <a:rect l="l" t="t" r="r" b="b"/>
              <a:pathLst>
                <a:path w="1621" h="1598" extrusionOk="0">
                  <a:moveTo>
                    <a:pt x="799" y="0"/>
                  </a:moveTo>
                  <a:cubicBezTo>
                    <a:pt x="365" y="0"/>
                    <a:pt x="0" y="342"/>
                    <a:pt x="0" y="799"/>
                  </a:cubicBezTo>
                  <a:cubicBezTo>
                    <a:pt x="0" y="1233"/>
                    <a:pt x="365" y="1598"/>
                    <a:pt x="799" y="1598"/>
                  </a:cubicBezTo>
                  <a:cubicBezTo>
                    <a:pt x="1256" y="1598"/>
                    <a:pt x="1621" y="1233"/>
                    <a:pt x="1621" y="799"/>
                  </a:cubicBezTo>
                  <a:cubicBezTo>
                    <a:pt x="1621" y="342"/>
                    <a:pt x="1256" y="0"/>
                    <a:pt x="799"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17"/>
            <p:cNvSpPr/>
            <p:nvPr/>
          </p:nvSpPr>
          <p:spPr>
            <a:xfrm>
              <a:off x="861250" y="3692600"/>
              <a:ext cx="445675" cy="1618350"/>
            </a:xfrm>
            <a:custGeom>
              <a:avLst/>
              <a:gdLst/>
              <a:ahLst/>
              <a:cxnLst/>
              <a:rect l="l" t="t" r="r" b="b"/>
              <a:pathLst>
                <a:path w="17827" h="64734" fill="none" extrusionOk="0">
                  <a:moveTo>
                    <a:pt x="17827" y="64733"/>
                  </a:moveTo>
                  <a:lnTo>
                    <a:pt x="4314" y="51221"/>
                  </a:lnTo>
                  <a:lnTo>
                    <a:pt x="4314" y="28258"/>
                  </a:lnTo>
                  <a:lnTo>
                    <a:pt x="0" y="23944"/>
                  </a:lnTo>
                  <a:lnTo>
                    <a:pt x="0" y="1"/>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17"/>
            <p:cNvSpPr/>
            <p:nvPr/>
          </p:nvSpPr>
          <p:spPr>
            <a:xfrm>
              <a:off x="841275" y="3673200"/>
              <a:ext cx="39975" cy="40550"/>
            </a:xfrm>
            <a:custGeom>
              <a:avLst/>
              <a:gdLst/>
              <a:ahLst/>
              <a:cxnLst/>
              <a:rect l="l" t="t" r="r" b="b"/>
              <a:pathLst>
                <a:path w="1599" h="1622" extrusionOk="0">
                  <a:moveTo>
                    <a:pt x="799" y="1"/>
                  </a:moveTo>
                  <a:cubicBezTo>
                    <a:pt x="343" y="1"/>
                    <a:pt x="0" y="366"/>
                    <a:pt x="0" y="800"/>
                  </a:cubicBezTo>
                  <a:cubicBezTo>
                    <a:pt x="0" y="1256"/>
                    <a:pt x="343" y="1621"/>
                    <a:pt x="799" y="1621"/>
                  </a:cubicBezTo>
                  <a:cubicBezTo>
                    <a:pt x="1233" y="1621"/>
                    <a:pt x="1598" y="1256"/>
                    <a:pt x="1598" y="800"/>
                  </a:cubicBezTo>
                  <a:cubicBezTo>
                    <a:pt x="1598" y="366"/>
                    <a:pt x="1233" y="1"/>
                    <a:pt x="799"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42" name="Google Shape;1542;p17"/>
          <p:cNvSpPr txBox="1">
            <a:spLocks noGrp="1"/>
          </p:cNvSpPr>
          <p:nvPr>
            <p:ph type="title"/>
          </p:nvPr>
        </p:nvSpPr>
        <p:spPr>
          <a:xfrm>
            <a:off x="720125" y="1639950"/>
            <a:ext cx="3250500" cy="508800"/>
          </a:xfrm>
          <a:prstGeom prst="rect">
            <a:avLst/>
          </a:prstGeom>
        </p:spPr>
        <p:txBody>
          <a:bodyPr spcFirstLastPara="1" wrap="square" lIns="0" tIns="0" rIns="0" bIns="0" anchor="ctr" anchorCtr="0">
            <a:noAutofit/>
          </a:bodyPr>
          <a:lstStyle>
            <a:lvl1pPr lvl="0" algn="r" rtl="0">
              <a:spcBef>
                <a:spcPts val="0"/>
              </a:spcBef>
              <a:spcAft>
                <a:spcPts val="0"/>
              </a:spcAft>
              <a:buSzPts val="2400"/>
              <a:buNone/>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543" name="Google Shape;1543;p17"/>
          <p:cNvSpPr txBox="1">
            <a:spLocks noGrp="1"/>
          </p:cNvSpPr>
          <p:nvPr>
            <p:ph type="subTitle" idx="1"/>
          </p:nvPr>
        </p:nvSpPr>
        <p:spPr>
          <a:xfrm>
            <a:off x="886200" y="2735875"/>
            <a:ext cx="3084300" cy="1417200"/>
          </a:xfrm>
          <a:prstGeom prst="rect">
            <a:avLst/>
          </a:prstGeom>
        </p:spPr>
        <p:txBody>
          <a:bodyPr spcFirstLastPara="1" wrap="square" lIns="0" tIns="0" rIns="0" bIns="0" anchor="ctr" anchorCtr="0">
            <a:noAutofit/>
          </a:bodyPr>
          <a:lstStyle>
            <a:lvl1pPr lvl="0" algn="r" rtl="0">
              <a:lnSpc>
                <a:spcPct val="100000"/>
              </a:lnSpc>
              <a:spcBef>
                <a:spcPts val="0"/>
              </a:spcBef>
              <a:spcAft>
                <a:spcPts val="0"/>
              </a:spcAft>
              <a:buSzPts val="2100"/>
              <a:buNon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ext 1">
  <p:cSld name="CUSTOM_4_1">
    <p:spTree>
      <p:nvGrpSpPr>
        <p:cNvPr id="1" name="Shape 1544"/>
        <p:cNvGrpSpPr/>
        <p:nvPr/>
      </p:nvGrpSpPr>
      <p:grpSpPr>
        <a:xfrm>
          <a:off x="0" y="0"/>
          <a:ext cx="0" cy="0"/>
          <a:chOff x="0" y="0"/>
          <a:chExt cx="0" cy="0"/>
        </a:xfrm>
      </p:grpSpPr>
      <p:grpSp>
        <p:nvGrpSpPr>
          <p:cNvPr id="1545" name="Google Shape;1545;p18"/>
          <p:cNvGrpSpPr/>
          <p:nvPr/>
        </p:nvGrpSpPr>
        <p:grpSpPr>
          <a:xfrm flipH="1">
            <a:off x="1364650" y="-536790"/>
            <a:ext cx="8377976" cy="1614718"/>
            <a:chOff x="-566246" y="-831315"/>
            <a:chExt cx="8377976" cy="1614718"/>
          </a:xfrm>
        </p:grpSpPr>
        <p:sp>
          <p:nvSpPr>
            <p:cNvPr id="1546" name="Google Shape;1546;p18"/>
            <p:cNvSpPr/>
            <p:nvPr/>
          </p:nvSpPr>
          <p:spPr>
            <a:xfrm rot="10800000">
              <a:off x="-178627" y="-831315"/>
              <a:ext cx="5711267" cy="1569921"/>
            </a:xfrm>
            <a:custGeom>
              <a:avLst/>
              <a:gdLst/>
              <a:ahLst/>
              <a:cxnLst/>
              <a:rect l="l" t="t" r="r" b="b"/>
              <a:pathLst>
                <a:path w="187670" h="51587" extrusionOk="0">
                  <a:moveTo>
                    <a:pt x="187453" y="1"/>
                  </a:moveTo>
                  <a:cubicBezTo>
                    <a:pt x="187407" y="1"/>
                    <a:pt x="187362" y="24"/>
                    <a:pt x="187327" y="69"/>
                  </a:cubicBezTo>
                  <a:lnTo>
                    <a:pt x="143594" y="43780"/>
                  </a:lnTo>
                  <a:lnTo>
                    <a:pt x="103992" y="43780"/>
                  </a:lnTo>
                  <a:lnTo>
                    <a:pt x="87444" y="27232"/>
                  </a:lnTo>
                  <a:lnTo>
                    <a:pt x="46838" y="27232"/>
                  </a:lnTo>
                  <a:lnTo>
                    <a:pt x="22871" y="51198"/>
                  </a:lnTo>
                  <a:lnTo>
                    <a:pt x="183" y="51198"/>
                  </a:lnTo>
                  <a:cubicBezTo>
                    <a:pt x="91" y="51198"/>
                    <a:pt x="0" y="51289"/>
                    <a:pt x="0" y="51403"/>
                  </a:cubicBezTo>
                  <a:cubicBezTo>
                    <a:pt x="0" y="51495"/>
                    <a:pt x="91" y="51586"/>
                    <a:pt x="183" y="51586"/>
                  </a:cubicBezTo>
                  <a:lnTo>
                    <a:pt x="23031" y="51586"/>
                  </a:lnTo>
                  <a:lnTo>
                    <a:pt x="46997" y="27620"/>
                  </a:lnTo>
                  <a:lnTo>
                    <a:pt x="87284" y="27620"/>
                  </a:lnTo>
                  <a:lnTo>
                    <a:pt x="103833" y="44168"/>
                  </a:lnTo>
                  <a:lnTo>
                    <a:pt x="143754" y="44168"/>
                  </a:lnTo>
                  <a:lnTo>
                    <a:pt x="187579" y="321"/>
                  </a:lnTo>
                  <a:cubicBezTo>
                    <a:pt x="187670" y="252"/>
                    <a:pt x="187670" y="138"/>
                    <a:pt x="187579" y="69"/>
                  </a:cubicBezTo>
                  <a:cubicBezTo>
                    <a:pt x="187544" y="24"/>
                    <a:pt x="187499" y="1"/>
                    <a:pt x="18745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18"/>
            <p:cNvSpPr/>
            <p:nvPr/>
          </p:nvSpPr>
          <p:spPr>
            <a:xfrm rot="10800000">
              <a:off x="2097663" y="-149871"/>
              <a:ext cx="3817027" cy="933273"/>
            </a:xfrm>
            <a:custGeom>
              <a:avLst/>
              <a:gdLst/>
              <a:ahLst/>
              <a:cxnLst/>
              <a:rect l="l" t="t" r="r" b="b"/>
              <a:pathLst>
                <a:path w="125426" h="30667" extrusionOk="0">
                  <a:moveTo>
                    <a:pt x="125014" y="1"/>
                  </a:moveTo>
                  <a:cubicBezTo>
                    <a:pt x="124917" y="1"/>
                    <a:pt x="124820" y="35"/>
                    <a:pt x="124741" y="103"/>
                  </a:cubicBezTo>
                  <a:lnTo>
                    <a:pt x="111936" y="12931"/>
                  </a:lnTo>
                  <a:lnTo>
                    <a:pt x="47020" y="12931"/>
                  </a:lnTo>
                  <a:lnTo>
                    <a:pt x="30016" y="29913"/>
                  </a:lnTo>
                  <a:lnTo>
                    <a:pt x="388" y="29913"/>
                  </a:lnTo>
                  <a:cubicBezTo>
                    <a:pt x="160" y="29913"/>
                    <a:pt x="0" y="30073"/>
                    <a:pt x="0" y="30301"/>
                  </a:cubicBezTo>
                  <a:cubicBezTo>
                    <a:pt x="0" y="30507"/>
                    <a:pt x="160" y="30666"/>
                    <a:pt x="388" y="30666"/>
                  </a:cubicBezTo>
                  <a:lnTo>
                    <a:pt x="30335" y="30666"/>
                  </a:lnTo>
                  <a:lnTo>
                    <a:pt x="47340" y="13685"/>
                  </a:lnTo>
                  <a:lnTo>
                    <a:pt x="112255" y="13685"/>
                  </a:lnTo>
                  <a:lnTo>
                    <a:pt x="125288" y="651"/>
                  </a:lnTo>
                  <a:cubicBezTo>
                    <a:pt x="125425" y="514"/>
                    <a:pt x="125425" y="263"/>
                    <a:pt x="125288" y="103"/>
                  </a:cubicBezTo>
                  <a:cubicBezTo>
                    <a:pt x="125208" y="35"/>
                    <a:pt x="125111" y="1"/>
                    <a:pt x="1250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18"/>
            <p:cNvSpPr/>
            <p:nvPr/>
          </p:nvSpPr>
          <p:spPr>
            <a:xfrm rot="10800000">
              <a:off x="5347154" y="-352704"/>
              <a:ext cx="2464576" cy="481412"/>
            </a:xfrm>
            <a:custGeom>
              <a:avLst/>
              <a:gdLst/>
              <a:ahLst/>
              <a:cxnLst/>
              <a:rect l="l" t="t" r="r" b="b"/>
              <a:pathLst>
                <a:path w="80985" h="15819" extrusionOk="0">
                  <a:moveTo>
                    <a:pt x="206" y="1"/>
                  </a:moveTo>
                  <a:cubicBezTo>
                    <a:pt x="92" y="1"/>
                    <a:pt x="0" y="92"/>
                    <a:pt x="0" y="183"/>
                  </a:cubicBezTo>
                  <a:cubicBezTo>
                    <a:pt x="0" y="297"/>
                    <a:pt x="92" y="389"/>
                    <a:pt x="206" y="389"/>
                  </a:cubicBezTo>
                  <a:lnTo>
                    <a:pt x="37297" y="389"/>
                  </a:lnTo>
                  <a:lnTo>
                    <a:pt x="52750" y="15818"/>
                  </a:lnTo>
                  <a:lnTo>
                    <a:pt x="80779" y="15818"/>
                  </a:lnTo>
                  <a:cubicBezTo>
                    <a:pt x="80893" y="15818"/>
                    <a:pt x="80985" y="15727"/>
                    <a:pt x="80985" y="15636"/>
                  </a:cubicBezTo>
                  <a:cubicBezTo>
                    <a:pt x="80985" y="15522"/>
                    <a:pt x="80893" y="15430"/>
                    <a:pt x="80779" y="15430"/>
                  </a:cubicBezTo>
                  <a:lnTo>
                    <a:pt x="52909" y="15430"/>
                  </a:lnTo>
                  <a:lnTo>
                    <a:pt x="3745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18"/>
            <p:cNvSpPr/>
            <p:nvPr/>
          </p:nvSpPr>
          <p:spPr>
            <a:xfrm rot="10800000">
              <a:off x="5904951" y="-196402"/>
              <a:ext cx="115339" cy="115339"/>
            </a:xfrm>
            <a:custGeom>
              <a:avLst/>
              <a:gdLst/>
              <a:ahLst/>
              <a:cxnLst/>
              <a:rect l="l" t="t" r="r" b="b"/>
              <a:pathLst>
                <a:path w="3790" h="3790" extrusionOk="0">
                  <a:moveTo>
                    <a:pt x="1895" y="366"/>
                  </a:moveTo>
                  <a:cubicBezTo>
                    <a:pt x="2717" y="366"/>
                    <a:pt x="3402" y="1051"/>
                    <a:pt x="3402" y="1895"/>
                  </a:cubicBezTo>
                  <a:cubicBezTo>
                    <a:pt x="3402" y="2717"/>
                    <a:pt x="2717" y="3402"/>
                    <a:pt x="1895" y="3402"/>
                  </a:cubicBezTo>
                  <a:cubicBezTo>
                    <a:pt x="1051" y="3402"/>
                    <a:pt x="366" y="2717"/>
                    <a:pt x="366" y="1895"/>
                  </a:cubicBezTo>
                  <a:cubicBezTo>
                    <a:pt x="366" y="1051"/>
                    <a:pt x="1051" y="366"/>
                    <a:pt x="1895" y="366"/>
                  </a:cubicBezTo>
                  <a:close/>
                  <a:moveTo>
                    <a:pt x="1895" y="1"/>
                  </a:moveTo>
                  <a:cubicBezTo>
                    <a:pt x="845" y="1"/>
                    <a:pt x="1" y="845"/>
                    <a:pt x="1" y="1895"/>
                  </a:cubicBezTo>
                  <a:cubicBezTo>
                    <a:pt x="1" y="2922"/>
                    <a:pt x="845" y="3790"/>
                    <a:pt x="1895" y="3790"/>
                  </a:cubicBezTo>
                  <a:cubicBezTo>
                    <a:pt x="2922" y="3790"/>
                    <a:pt x="3790" y="2922"/>
                    <a:pt x="3790" y="1895"/>
                  </a:cubicBezTo>
                  <a:cubicBezTo>
                    <a:pt x="3790" y="845"/>
                    <a:pt x="2922" y="1"/>
                    <a:pt x="18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18"/>
            <p:cNvSpPr/>
            <p:nvPr/>
          </p:nvSpPr>
          <p:spPr>
            <a:xfrm rot="10800000">
              <a:off x="5926467" y="-174886"/>
              <a:ext cx="72977" cy="72977"/>
            </a:xfrm>
            <a:custGeom>
              <a:avLst/>
              <a:gdLst/>
              <a:ahLst/>
              <a:cxnLst/>
              <a:rect l="l" t="t" r="r" b="b"/>
              <a:pathLst>
                <a:path w="2398" h="2398" extrusionOk="0">
                  <a:moveTo>
                    <a:pt x="1210" y="1"/>
                  </a:moveTo>
                  <a:cubicBezTo>
                    <a:pt x="548" y="1"/>
                    <a:pt x="1" y="548"/>
                    <a:pt x="1" y="1210"/>
                  </a:cubicBezTo>
                  <a:cubicBezTo>
                    <a:pt x="1" y="1872"/>
                    <a:pt x="548" y="2397"/>
                    <a:pt x="1210" y="2397"/>
                  </a:cubicBezTo>
                  <a:cubicBezTo>
                    <a:pt x="1872" y="2397"/>
                    <a:pt x="2397" y="1872"/>
                    <a:pt x="2397" y="1210"/>
                  </a:cubicBezTo>
                  <a:cubicBezTo>
                    <a:pt x="2397" y="548"/>
                    <a:pt x="1872" y="1"/>
                    <a:pt x="12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18"/>
            <p:cNvSpPr/>
            <p:nvPr/>
          </p:nvSpPr>
          <p:spPr>
            <a:xfrm rot="10800000">
              <a:off x="1516950" y="116870"/>
              <a:ext cx="3646848" cy="11838"/>
            </a:xfrm>
            <a:custGeom>
              <a:avLst/>
              <a:gdLst/>
              <a:ahLst/>
              <a:cxnLst/>
              <a:rect l="l" t="t" r="r" b="b"/>
              <a:pathLst>
                <a:path w="119834" h="389" extrusionOk="0">
                  <a:moveTo>
                    <a:pt x="183" y="1"/>
                  </a:moveTo>
                  <a:cubicBezTo>
                    <a:pt x="69" y="1"/>
                    <a:pt x="0" y="92"/>
                    <a:pt x="0" y="183"/>
                  </a:cubicBezTo>
                  <a:cubicBezTo>
                    <a:pt x="0" y="297"/>
                    <a:pt x="69" y="389"/>
                    <a:pt x="183" y="389"/>
                  </a:cubicBezTo>
                  <a:lnTo>
                    <a:pt x="119628" y="389"/>
                  </a:lnTo>
                  <a:cubicBezTo>
                    <a:pt x="119742" y="389"/>
                    <a:pt x="119833" y="297"/>
                    <a:pt x="119833" y="183"/>
                  </a:cubicBezTo>
                  <a:cubicBezTo>
                    <a:pt x="119833" y="92"/>
                    <a:pt x="119742" y="1"/>
                    <a:pt x="11962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18"/>
            <p:cNvSpPr/>
            <p:nvPr/>
          </p:nvSpPr>
          <p:spPr>
            <a:xfrm rot="10800000">
              <a:off x="5146391" y="78677"/>
              <a:ext cx="88954" cy="88924"/>
            </a:xfrm>
            <a:custGeom>
              <a:avLst/>
              <a:gdLst/>
              <a:ahLst/>
              <a:cxnLst/>
              <a:rect l="l" t="t" r="r" b="b"/>
              <a:pathLst>
                <a:path w="2923" h="2922" extrusionOk="0">
                  <a:moveTo>
                    <a:pt x="1461" y="0"/>
                  </a:moveTo>
                  <a:cubicBezTo>
                    <a:pt x="640" y="0"/>
                    <a:pt x="0" y="662"/>
                    <a:pt x="0" y="1461"/>
                  </a:cubicBezTo>
                  <a:cubicBezTo>
                    <a:pt x="0" y="2283"/>
                    <a:pt x="640" y="2922"/>
                    <a:pt x="1461" y="2922"/>
                  </a:cubicBezTo>
                  <a:cubicBezTo>
                    <a:pt x="2260" y="2922"/>
                    <a:pt x="2922" y="2283"/>
                    <a:pt x="2922" y="1461"/>
                  </a:cubicBezTo>
                  <a:cubicBezTo>
                    <a:pt x="2922" y="662"/>
                    <a:pt x="2260" y="0"/>
                    <a:pt x="14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18"/>
            <p:cNvSpPr/>
            <p:nvPr/>
          </p:nvSpPr>
          <p:spPr>
            <a:xfrm rot="10800000">
              <a:off x="1478757" y="78677"/>
              <a:ext cx="88924" cy="88924"/>
            </a:xfrm>
            <a:custGeom>
              <a:avLst/>
              <a:gdLst/>
              <a:ahLst/>
              <a:cxnLst/>
              <a:rect l="l" t="t" r="r" b="b"/>
              <a:pathLst>
                <a:path w="2922" h="2922" extrusionOk="0">
                  <a:moveTo>
                    <a:pt x="1461" y="0"/>
                  </a:moveTo>
                  <a:cubicBezTo>
                    <a:pt x="662" y="0"/>
                    <a:pt x="0" y="662"/>
                    <a:pt x="0" y="1461"/>
                  </a:cubicBezTo>
                  <a:cubicBezTo>
                    <a:pt x="0" y="2283"/>
                    <a:pt x="662" y="2922"/>
                    <a:pt x="1461" y="2922"/>
                  </a:cubicBezTo>
                  <a:cubicBezTo>
                    <a:pt x="2283" y="2922"/>
                    <a:pt x="2922" y="2283"/>
                    <a:pt x="2922" y="1461"/>
                  </a:cubicBezTo>
                  <a:cubicBezTo>
                    <a:pt x="2922" y="662"/>
                    <a:pt x="2283" y="0"/>
                    <a:pt x="14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18"/>
            <p:cNvSpPr/>
            <p:nvPr/>
          </p:nvSpPr>
          <p:spPr>
            <a:xfrm rot="10800000">
              <a:off x="-398137" y="-606937"/>
              <a:ext cx="1361489" cy="1360302"/>
            </a:xfrm>
            <a:custGeom>
              <a:avLst/>
              <a:gdLst/>
              <a:ahLst/>
              <a:cxnLst/>
              <a:rect l="l" t="t" r="r" b="b"/>
              <a:pathLst>
                <a:path w="44738" h="44699" extrusionOk="0">
                  <a:moveTo>
                    <a:pt x="44532" y="1"/>
                  </a:moveTo>
                  <a:cubicBezTo>
                    <a:pt x="44481" y="1"/>
                    <a:pt x="44430" y="18"/>
                    <a:pt x="44395" y="52"/>
                  </a:cubicBezTo>
                  <a:lnTo>
                    <a:pt x="91" y="44356"/>
                  </a:lnTo>
                  <a:cubicBezTo>
                    <a:pt x="0" y="44447"/>
                    <a:pt x="0" y="44562"/>
                    <a:pt x="91" y="44630"/>
                  </a:cubicBezTo>
                  <a:cubicBezTo>
                    <a:pt x="114" y="44676"/>
                    <a:pt x="160" y="44699"/>
                    <a:pt x="228" y="44699"/>
                  </a:cubicBezTo>
                  <a:cubicBezTo>
                    <a:pt x="274" y="44699"/>
                    <a:pt x="320" y="44676"/>
                    <a:pt x="342" y="44630"/>
                  </a:cubicBezTo>
                  <a:lnTo>
                    <a:pt x="44669" y="326"/>
                  </a:lnTo>
                  <a:cubicBezTo>
                    <a:pt x="44738" y="258"/>
                    <a:pt x="44738" y="121"/>
                    <a:pt x="44669" y="52"/>
                  </a:cubicBezTo>
                  <a:cubicBezTo>
                    <a:pt x="44635" y="18"/>
                    <a:pt x="44584" y="1"/>
                    <a:pt x="4453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18"/>
            <p:cNvSpPr/>
            <p:nvPr/>
          </p:nvSpPr>
          <p:spPr>
            <a:xfrm rot="10800000">
              <a:off x="-566246" y="-681953"/>
              <a:ext cx="1361520" cy="1360272"/>
            </a:xfrm>
            <a:custGeom>
              <a:avLst/>
              <a:gdLst/>
              <a:ahLst/>
              <a:cxnLst/>
              <a:rect l="l" t="t" r="r" b="b"/>
              <a:pathLst>
                <a:path w="44739" h="44698" extrusionOk="0">
                  <a:moveTo>
                    <a:pt x="44522" y="0"/>
                  </a:moveTo>
                  <a:cubicBezTo>
                    <a:pt x="44476" y="0"/>
                    <a:pt x="44430" y="17"/>
                    <a:pt x="44396" y="51"/>
                  </a:cubicBezTo>
                  <a:lnTo>
                    <a:pt x="69" y="44378"/>
                  </a:lnTo>
                  <a:cubicBezTo>
                    <a:pt x="1" y="44447"/>
                    <a:pt x="1" y="44561"/>
                    <a:pt x="69" y="44629"/>
                  </a:cubicBezTo>
                  <a:cubicBezTo>
                    <a:pt x="115" y="44675"/>
                    <a:pt x="161" y="44698"/>
                    <a:pt x="206" y="44698"/>
                  </a:cubicBezTo>
                  <a:cubicBezTo>
                    <a:pt x="252" y="44698"/>
                    <a:pt x="298" y="44675"/>
                    <a:pt x="343" y="44629"/>
                  </a:cubicBezTo>
                  <a:lnTo>
                    <a:pt x="44647" y="325"/>
                  </a:lnTo>
                  <a:cubicBezTo>
                    <a:pt x="44738" y="257"/>
                    <a:pt x="44738" y="120"/>
                    <a:pt x="44647" y="51"/>
                  </a:cubicBezTo>
                  <a:cubicBezTo>
                    <a:pt x="44613" y="17"/>
                    <a:pt x="44567" y="0"/>
                    <a:pt x="445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18"/>
            <p:cNvSpPr/>
            <p:nvPr/>
          </p:nvSpPr>
          <p:spPr>
            <a:xfrm rot="10800000">
              <a:off x="161730" y="401657"/>
              <a:ext cx="336918" cy="210502"/>
            </a:xfrm>
            <a:custGeom>
              <a:avLst/>
              <a:gdLst/>
              <a:ahLst/>
              <a:cxnLst/>
              <a:rect l="l" t="t" r="r" b="b"/>
              <a:pathLst>
                <a:path w="11071" h="6917" extrusionOk="0">
                  <a:moveTo>
                    <a:pt x="6665" y="0"/>
                  </a:moveTo>
                  <a:lnTo>
                    <a:pt x="0" y="6916"/>
                  </a:lnTo>
                  <a:lnTo>
                    <a:pt x="4428" y="6916"/>
                  </a:lnTo>
                  <a:lnTo>
                    <a:pt x="110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18"/>
            <p:cNvSpPr/>
            <p:nvPr/>
          </p:nvSpPr>
          <p:spPr>
            <a:xfrm rot="10800000">
              <a:off x="414563" y="401657"/>
              <a:ext cx="336949" cy="210502"/>
            </a:xfrm>
            <a:custGeom>
              <a:avLst/>
              <a:gdLst/>
              <a:ahLst/>
              <a:cxnLst/>
              <a:rect l="l" t="t" r="r" b="b"/>
              <a:pathLst>
                <a:path w="11072" h="6917" extrusionOk="0">
                  <a:moveTo>
                    <a:pt x="6666"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18"/>
            <p:cNvSpPr/>
            <p:nvPr/>
          </p:nvSpPr>
          <p:spPr>
            <a:xfrm rot="10800000">
              <a:off x="667426" y="401657"/>
              <a:ext cx="336918" cy="210502"/>
            </a:xfrm>
            <a:custGeom>
              <a:avLst/>
              <a:gdLst/>
              <a:ahLst/>
              <a:cxnLst/>
              <a:rect l="l" t="t" r="r" b="b"/>
              <a:pathLst>
                <a:path w="11071" h="6917" extrusionOk="0">
                  <a:moveTo>
                    <a:pt x="6643" y="0"/>
                  </a:moveTo>
                  <a:lnTo>
                    <a:pt x="0"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18"/>
            <p:cNvSpPr/>
            <p:nvPr/>
          </p:nvSpPr>
          <p:spPr>
            <a:xfrm rot="10800000">
              <a:off x="920960" y="401657"/>
              <a:ext cx="336918" cy="210502"/>
            </a:xfrm>
            <a:custGeom>
              <a:avLst/>
              <a:gdLst/>
              <a:ahLst/>
              <a:cxnLst/>
              <a:rect l="l" t="t" r="r" b="b"/>
              <a:pathLst>
                <a:path w="11071" h="6917" extrusionOk="0">
                  <a:moveTo>
                    <a:pt x="6665" y="0"/>
                  </a:moveTo>
                  <a:lnTo>
                    <a:pt x="0" y="6916"/>
                  </a:lnTo>
                  <a:lnTo>
                    <a:pt x="4428" y="6916"/>
                  </a:lnTo>
                  <a:lnTo>
                    <a:pt x="110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18"/>
            <p:cNvSpPr/>
            <p:nvPr/>
          </p:nvSpPr>
          <p:spPr>
            <a:xfrm rot="10800000">
              <a:off x="1173823" y="401657"/>
              <a:ext cx="336918" cy="210502"/>
            </a:xfrm>
            <a:custGeom>
              <a:avLst/>
              <a:gdLst/>
              <a:ahLst/>
              <a:cxnLst/>
              <a:rect l="l" t="t" r="r" b="b"/>
              <a:pathLst>
                <a:path w="11071" h="6917" extrusionOk="0">
                  <a:moveTo>
                    <a:pt x="6666"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18"/>
            <p:cNvSpPr/>
            <p:nvPr/>
          </p:nvSpPr>
          <p:spPr>
            <a:xfrm rot="10800000">
              <a:off x="1426656" y="401657"/>
              <a:ext cx="336918" cy="210502"/>
            </a:xfrm>
            <a:custGeom>
              <a:avLst/>
              <a:gdLst/>
              <a:ahLst/>
              <a:cxnLst/>
              <a:rect l="l" t="t" r="r" b="b"/>
              <a:pathLst>
                <a:path w="11071" h="6917" extrusionOk="0">
                  <a:moveTo>
                    <a:pt x="6665" y="0"/>
                  </a:moveTo>
                  <a:lnTo>
                    <a:pt x="0"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18"/>
            <p:cNvSpPr/>
            <p:nvPr/>
          </p:nvSpPr>
          <p:spPr>
            <a:xfrm rot="10800000">
              <a:off x="1679490" y="401657"/>
              <a:ext cx="336949" cy="210502"/>
            </a:xfrm>
            <a:custGeom>
              <a:avLst/>
              <a:gdLst/>
              <a:ahLst/>
              <a:cxnLst/>
              <a:rect l="l" t="t" r="r" b="b"/>
              <a:pathLst>
                <a:path w="11072" h="6917" extrusionOk="0">
                  <a:moveTo>
                    <a:pt x="6643"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18"/>
            <p:cNvSpPr/>
            <p:nvPr/>
          </p:nvSpPr>
          <p:spPr>
            <a:xfrm rot="10800000">
              <a:off x="1933053" y="401657"/>
              <a:ext cx="336918" cy="210502"/>
            </a:xfrm>
            <a:custGeom>
              <a:avLst/>
              <a:gdLst/>
              <a:ahLst/>
              <a:cxnLst/>
              <a:rect l="l" t="t" r="r" b="b"/>
              <a:pathLst>
                <a:path w="11071" h="6917" extrusionOk="0">
                  <a:moveTo>
                    <a:pt x="6666" y="0"/>
                  </a:moveTo>
                  <a:lnTo>
                    <a:pt x="1" y="6916"/>
                  </a:lnTo>
                  <a:lnTo>
                    <a:pt x="4429"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18"/>
            <p:cNvSpPr/>
            <p:nvPr/>
          </p:nvSpPr>
          <p:spPr>
            <a:xfrm rot="10800000">
              <a:off x="1858707" y="-175586"/>
              <a:ext cx="174378" cy="188986"/>
            </a:xfrm>
            <a:custGeom>
              <a:avLst/>
              <a:gdLst/>
              <a:ahLst/>
              <a:cxnLst/>
              <a:rect l="l" t="t" r="r" b="b"/>
              <a:pathLst>
                <a:path w="5730" h="6210" extrusionOk="0">
                  <a:moveTo>
                    <a:pt x="0" y="1"/>
                  </a:moveTo>
                  <a:lnTo>
                    <a:pt x="3492" y="3265"/>
                  </a:lnTo>
                  <a:lnTo>
                    <a:pt x="365" y="6209"/>
                  </a:lnTo>
                  <a:lnTo>
                    <a:pt x="2602" y="6209"/>
                  </a:lnTo>
                  <a:lnTo>
                    <a:pt x="5729"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18"/>
            <p:cNvSpPr/>
            <p:nvPr/>
          </p:nvSpPr>
          <p:spPr>
            <a:xfrm rot="10800000">
              <a:off x="1751736" y="-175586"/>
              <a:ext cx="175078" cy="188986"/>
            </a:xfrm>
            <a:custGeom>
              <a:avLst/>
              <a:gdLst/>
              <a:ahLst/>
              <a:cxnLst/>
              <a:rect l="l" t="t" r="r" b="b"/>
              <a:pathLst>
                <a:path w="5753" h="6210" extrusionOk="0">
                  <a:moveTo>
                    <a:pt x="0" y="1"/>
                  </a:moveTo>
                  <a:lnTo>
                    <a:pt x="3493" y="3265"/>
                  </a:lnTo>
                  <a:lnTo>
                    <a:pt x="366" y="6209"/>
                  </a:lnTo>
                  <a:lnTo>
                    <a:pt x="2602"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18"/>
            <p:cNvSpPr/>
            <p:nvPr/>
          </p:nvSpPr>
          <p:spPr>
            <a:xfrm rot="10800000">
              <a:off x="1645466" y="-175586"/>
              <a:ext cx="175078" cy="188986"/>
            </a:xfrm>
            <a:custGeom>
              <a:avLst/>
              <a:gdLst/>
              <a:ahLst/>
              <a:cxnLst/>
              <a:rect l="l" t="t" r="r" b="b"/>
              <a:pathLst>
                <a:path w="5753" h="6210" extrusionOk="0">
                  <a:moveTo>
                    <a:pt x="1" y="1"/>
                  </a:moveTo>
                  <a:lnTo>
                    <a:pt x="3516" y="3265"/>
                  </a:lnTo>
                  <a:lnTo>
                    <a:pt x="366" y="6209"/>
                  </a:lnTo>
                  <a:lnTo>
                    <a:pt x="2603"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18"/>
            <p:cNvSpPr/>
            <p:nvPr/>
          </p:nvSpPr>
          <p:spPr>
            <a:xfrm rot="10800000">
              <a:off x="1539196" y="-175586"/>
              <a:ext cx="175078" cy="188986"/>
            </a:xfrm>
            <a:custGeom>
              <a:avLst/>
              <a:gdLst/>
              <a:ahLst/>
              <a:cxnLst/>
              <a:rect l="l" t="t" r="r" b="b"/>
              <a:pathLst>
                <a:path w="5753" h="6210" extrusionOk="0">
                  <a:moveTo>
                    <a:pt x="1" y="1"/>
                  </a:moveTo>
                  <a:lnTo>
                    <a:pt x="3516" y="3265"/>
                  </a:lnTo>
                  <a:lnTo>
                    <a:pt x="366" y="6209"/>
                  </a:lnTo>
                  <a:lnTo>
                    <a:pt x="2626"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18"/>
            <p:cNvSpPr/>
            <p:nvPr/>
          </p:nvSpPr>
          <p:spPr>
            <a:xfrm rot="10800000">
              <a:off x="1432895" y="-175586"/>
              <a:ext cx="175078" cy="188986"/>
            </a:xfrm>
            <a:custGeom>
              <a:avLst/>
              <a:gdLst/>
              <a:ahLst/>
              <a:cxnLst/>
              <a:rect l="l" t="t" r="r" b="b"/>
              <a:pathLst>
                <a:path w="5753" h="6210" extrusionOk="0">
                  <a:moveTo>
                    <a:pt x="0" y="1"/>
                  </a:moveTo>
                  <a:lnTo>
                    <a:pt x="3515" y="3265"/>
                  </a:lnTo>
                  <a:lnTo>
                    <a:pt x="388" y="6209"/>
                  </a:lnTo>
                  <a:lnTo>
                    <a:pt x="2625"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18"/>
            <p:cNvSpPr/>
            <p:nvPr/>
          </p:nvSpPr>
          <p:spPr>
            <a:xfrm rot="10800000">
              <a:off x="1326625" y="-175586"/>
              <a:ext cx="175078" cy="188986"/>
            </a:xfrm>
            <a:custGeom>
              <a:avLst/>
              <a:gdLst/>
              <a:ahLst/>
              <a:cxnLst/>
              <a:rect l="l" t="t" r="r" b="b"/>
              <a:pathLst>
                <a:path w="5753" h="6210" extrusionOk="0">
                  <a:moveTo>
                    <a:pt x="0" y="1"/>
                  </a:moveTo>
                  <a:lnTo>
                    <a:pt x="3516" y="3265"/>
                  </a:lnTo>
                  <a:lnTo>
                    <a:pt x="388" y="6209"/>
                  </a:lnTo>
                  <a:lnTo>
                    <a:pt x="2625"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18"/>
            <p:cNvSpPr/>
            <p:nvPr/>
          </p:nvSpPr>
          <p:spPr>
            <a:xfrm rot="10800000">
              <a:off x="1220355" y="-175586"/>
              <a:ext cx="175078" cy="188986"/>
            </a:xfrm>
            <a:custGeom>
              <a:avLst/>
              <a:gdLst/>
              <a:ahLst/>
              <a:cxnLst/>
              <a:rect l="l" t="t" r="r" b="b"/>
              <a:pathLst>
                <a:path w="5753" h="6210" extrusionOk="0">
                  <a:moveTo>
                    <a:pt x="1" y="1"/>
                  </a:moveTo>
                  <a:lnTo>
                    <a:pt x="3516" y="3265"/>
                  </a:lnTo>
                  <a:lnTo>
                    <a:pt x="389" y="6209"/>
                  </a:lnTo>
                  <a:lnTo>
                    <a:pt x="2626"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18"/>
            <p:cNvSpPr/>
            <p:nvPr/>
          </p:nvSpPr>
          <p:spPr>
            <a:xfrm rot="10800000">
              <a:off x="1114084" y="-175586"/>
              <a:ext cx="174378" cy="188986"/>
            </a:xfrm>
            <a:custGeom>
              <a:avLst/>
              <a:gdLst/>
              <a:ahLst/>
              <a:cxnLst/>
              <a:rect l="l" t="t" r="r" b="b"/>
              <a:pathLst>
                <a:path w="5730" h="6210" extrusionOk="0">
                  <a:moveTo>
                    <a:pt x="1" y="1"/>
                  </a:moveTo>
                  <a:lnTo>
                    <a:pt x="3493" y="3265"/>
                  </a:lnTo>
                  <a:lnTo>
                    <a:pt x="366" y="6209"/>
                  </a:lnTo>
                  <a:lnTo>
                    <a:pt x="2603" y="6209"/>
                  </a:lnTo>
                  <a:lnTo>
                    <a:pt x="5730"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18"/>
            <p:cNvSpPr/>
            <p:nvPr/>
          </p:nvSpPr>
          <p:spPr>
            <a:xfrm rot="10800000">
              <a:off x="1007784" y="-175586"/>
              <a:ext cx="174378" cy="188986"/>
            </a:xfrm>
            <a:custGeom>
              <a:avLst/>
              <a:gdLst/>
              <a:ahLst/>
              <a:cxnLst/>
              <a:rect l="l" t="t" r="r" b="b"/>
              <a:pathLst>
                <a:path w="5730" h="6210" extrusionOk="0">
                  <a:moveTo>
                    <a:pt x="0" y="1"/>
                  </a:moveTo>
                  <a:lnTo>
                    <a:pt x="3492" y="3265"/>
                  </a:lnTo>
                  <a:lnTo>
                    <a:pt x="365" y="6209"/>
                  </a:lnTo>
                  <a:lnTo>
                    <a:pt x="2602" y="6209"/>
                  </a:lnTo>
                  <a:lnTo>
                    <a:pt x="5729"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18"/>
            <p:cNvSpPr/>
            <p:nvPr/>
          </p:nvSpPr>
          <p:spPr>
            <a:xfrm rot="10800000">
              <a:off x="900813" y="-175586"/>
              <a:ext cx="175078" cy="188986"/>
            </a:xfrm>
            <a:custGeom>
              <a:avLst/>
              <a:gdLst/>
              <a:ahLst/>
              <a:cxnLst/>
              <a:rect l="l" t="t" r="r" b="b"/>
              <a:pathLst>
                <a:path w="5753" h="6210" extrusionOk="0">
                  <a:moveTo>
                    <a:pt x="0" y="1"/>
                  </a:moveTo>
                  <a:lnTo>
                    <a:pt x="3493" y="3265"/>
                  </a:lnTo>
                  <a:lnTo>
                    <a:pt x="366" y="6209"/>
                  </a:lnTo>
                  <a:lnTo>
                    <a:pt x="2602"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18"/>
            <p:cNvSpPr/>
            <p:nvPr/>
          </p:nvSpPr>
          <p:spPr>
            <a:xfrm rot="10800000">
              <a:off x="794543" y="-175586"/>
              <a:ext cx="175078" cy="188986"/>
            </a:xfrm>
            <a:custGeom>
              <a:avLst/>
              <a:gdLst/>
              <a:ahLst/>
              <a:cxnLst/>
              <a:rect l="l" t="t" r="r" b="b"/>
              <a:pathLst>
                <a:path w="5753" h="6210" extrusionOk="0">
                  <a:moveTo>
                    <a:pt x="1" y="1"/>
                  </a:moveTo>
                  <a:lnTo>
                    <a:pt x="3516" y="3265"/>
                  </a:lnTo>
                  <a:lnTo>
                    <a:pt x="366" y="6209"/>
                  </a:lnTo>
                  <a:lnTo>
                    <a:pt x="2603"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5" name="Google Shape;1575;p18"/>
          <p:cNvGrpSpPr/>
          <p:nvPr/>
        </p:nvGrpSpPr>
        <p:grpSpPr>
          <a:xfrm rot="-5400000" flipH="1">
            <a:off x="7579155" y="3321200"/>
            <a:ext cx="979800" cy="3475150"/>
            <a:chOff x="327125" y="2375600"/>
            <a:chExt cx="979800" cy="3475150"/>
          </a:xfrm>
        </p:grpSpPr>
        <p:sp>
          <p:nvSpPr>
            <p:cNvPr id="1576" name="Google Shape;1576;p18"/>
            <p:cNvSpPr/>
            <p:nvPr/>
          </p:nvSpPr>
          <p:spPr>
            <a:xfrm>
              <a:off x="531425" y="2394425"/>
              <a:ext cx="115850" cy="3456325"/>
            </a:xfrm>
            <a:custGeom>
              <a:avLst/>
              <a:gdLst/>
              <a:ahLst/>
              <a:cxnLst/>
              <a:rect l="l" t="t" r="r" b="b"/>
              <a:pathLst>
                <a:path w="4634" h="138253" fill="none" extrusionOk="0">
                  <a:moveTo>
                    <a:pt x="3150" y="138253"/>
                  </a:moveTo>
                  <a:lnTo>
                    <a:pt x="3150" y="54872"/>
                  </a:lnTo>
                  <a:lnTo>
                    <a:pt x="0" y="51722"/>
                  </a:lnTo>
                  <a:lnTo>
                    <a:pt x="0" y="28714"/>
                  </a:lnTo>
                  <a:lnTo>
                    <a:pt x="4634" y="24058"/>
                  </a:lnTo>
                  <a:lnTo>
                    <a:pt x="4634"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18"/>
            <p:cNvSpPr/>
            <p:nvPr/>
          </p:nvSpPr>
          <p:spPr>
            <a:xfrm>
              <a:off x="627275" y="2375600"/>
              <a:ext cx="39975" cy="39950"/>
            </a:xfrm>
            <a:custGeom>
              <a:avLst/>
              <a:gdLst/>
              <a:ahLst/>
              <a:cxnLst/>
              <a:rect l="l" t="t" r="r" b="b"/>
              <a:pathLst>
                <a:path w="1599" h="1598" extrusionOk="0">
                  <a:moveTo>
                    <a:pt x="800" y="0"/>
                  </a:moveTo>
                  <a:cubicBezTo>
                    <a:pt x="366" y="0"/>
                    <a:pt x="1" y="365"/>
                    <a:pt x="1" y="799"/>
                  </a:cubicBezTo>
                  <a:cubicBezTo>
                    <a:pt x="1" y="1233"/>
                    <a:pt x="366" y="1598"/>
                    <a:pt x="800" y="1598"/>
                  </a:cubicBezTo>
                  <a:cubicBezTo>
                    <a:pt x="1256" y="1598"/>
                    <a:pt x="1599" y="1233"/>
                    <a:pt x="1599" y="799"/>
                  </a:cubicBezTo>
                  <a:cubicBezTo>
                    <a:pt x="1599" y="365"/>
                    <a:pt x="1256" y="0"/>
                    <a:pt x="800"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18"/>
            <p:cNvSpPr/>
            <p:nvPr/>
          </p:nvSpPr>
          <p:spPr>
            <a:xfrm>
              <a:off x="347100" y="2923975"/>
              <a:ext cx="112450" cy="2344175"/>
            </a:xfrm>
            <a:custGeom>
              <a:avLst/>
              <a:gdLst/>
              <a:ahLst/>
              <a:cxnLst/>
              <a:rect l="l" t="t" r="r" b="b"/>
              <a:pathLst>
                <a:path w="4498" h="93767" fill="none" extrusionOk="0">
                  <a:moveTo>
                    <a:pt x="4497" y="93766"/>
                  </a:moveTo>
                  <a:lnTo>
                    <a:pt x="4497" y="50855"/>
                  </a:lnTo>
                  <a:lnTo>
                    <a:pt x="1" y="46358"/>
                  </a:lnTo>
                  <a:lnTo>
                    <a:pt x="1" y="0"/>
                  </a:lnTo>
                </a:path>
              </a:pathLst>
            </a:custGeom>
            <a:solidFill>
              <a:schemeClr val="accent1"/>
            </a:solidFill>
            <a:ln w="13125" cap="flat" cmpd="sng">
              <a:solidFill>
                <a:schemeClr val="accent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18"/>
            <p:cNvSpPr/>
            <p:nvPr/>
          </p:nvSpPr>
          <p:spPr>
            <a:xfrm>
              <a:off x="327125" y="2904575"/>
              <a:ext cx="39975" cy="39950"/>
            </a:xfrm>
            <a:custGeom>
              <a:avLst/>
              <a:gdLst/>
              <a:ahLst/>
              <a:cxnLst/>
              <a:rect l="l" t="t" r="r" b="b"/>
              <a:pathLst>
                <a:path w="1599" h="1598" extrusionOk="0">
                  <a:moveTo>
                    <a:pt x="800" y="0"/>
                  </a:moveTo>
                  <a:cubicBezTo>
                    <a:pt x="366" y="0"/>
                    <a:pt x="1" y="365"/>
                    <a:pt x="1" y="799"/>
                  </a:cubicBezTo>
                  <a:cubicBezTo>
                    <a:pt x="1" y="1255"/>
                    <a:pt x="366" y="1598"/>
                    <a:pt x="800" y="1598"/>
                  </a:cubicBezTo>
                  <a:cubicBezTo>
                    <a:pt x="1233" y="1598"/>
                    <a:pt x="1599" y="1255"/>
                    <a:pt x="1599" y="799"/>
                  </a:cubicBezTo>
                  <a:cubicBezTo>
                    <a:pt x="1599" y="365"/>
                    <a:pt x="1233" y="0"/>
                    <a:pt x="800"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18"/>
            <p:cNvSpPr/>
            <p:nvPr/>
          </p:nvSpPr>
          <p:spPr>
            <a:xfrm>
              <a:off x="347100" y="2676875"/>
              <a:ext cx="192900" cy="374375"/>
            </a:xfrm>
            <a:custGeom>
              <a:avLst/>
              <a:gdLst/>
              <a:ahLst/>
              <a:cxnLst/>
              <a:rect l="l" t="t" r="r" b="b"/>
              <a:pathLst>
                <a:path w="7716" h="14975" fill="none" extrusionOk="0">
                  <a:moveTo>
                    <a:pt x="1" y="14974"/>
                  </a:moveTo>
                  <a:lnTo>
                    <a:pt x="7716" y="7259"/>
                  </a:lnTo>
                  <a:lnTo>
                    <a:pt x="7716" y="1"/>
                  </a:lnTo>
                </a:path>
              </a:pathLst>
            </a:custGeom>
            <a:solidFill>
              <a:schemeClr val="accent1"/>
            </a:solidFill>
            <a:ln w="13125" cap="flat" cmpd="sng">
              <a:solidFill>
                <a:schemeClr val="accent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18"/>
            <p:cNvSpPr/>
            <p:nvPr/>
          </p:nvSpPr>
          <p:spPr>
            <a:xfrm>
              <a:off x="520000" y="2658050"/>
              <a:ext cx="39975" cy="39975"/>
            </a:xfrm>
            <a:custGeom>
              <a:avLst/>
              <a:gdLst/>
              <a:ahLst/>
              <a:cxnLst/>
              <a:rect l="l" t="t" r="r" b="b"/>
              <a:pathLst>
                <a:path w="1599" h="1599" extrusionOk="0">
                  <a:moveTo>
                    <a:pt x="800" y="1"/>
                  </a:moveTo>
                  <a:cubicBezTo>
                    <a:pt x="366" y="1"/>
                    <a:pt x="1" y="366"/>
                    <a:pt x="1" y="799"/>
                  </a:cubicBezTo>
                  <a:cubicBezTo>
                    <a:pt x="1" y="1233"/>
                    <a:pt x="366" y="1598"/>
                    <a:pt x="800" y="1598"/>
                  </a:cubicBezTo>
                  <a:cubicBezTo>
                    <a:pt x="1233" y="1598"/>
                    <a:pt x="1598" y="1233"/>
                    <a:pt x="1598" y="799"/>
                  </a:cubicBezTo>
                  <a:cubicBezTo>
                    <a:pt x="1598" y="366"/>
                    <a:pt x="1233" y="1"/>
                    <a:pt x="800"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18"/>
            <p:cNvSpPr/>
            <p:nvPr/>
          </p:nvSpPr>
          <p:spPr>
            <a:xfrm>
              <a:off x="347100" y="4357400"/>
              <a:ext cx="25" cy="971225"/>
            </a:xfrm>
            <a:custGeom>
              <a:avLst/>
              <a:gdLst/>
              <a:ahLst/>
              <a:cxnLst/>
              <a:rect l="l" t="t" r="r" b="b"/>
              <a:pathLst>
                <a:path w="1" h="38849" fill="none" extrusionOk="0">
                  <a:moveTo>
                    <a:pt x="1" y="38849"/>
                  </a:moveTo>
                  <a:lnTo>
                    <a:pt x="1"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18"/>
            <p:cNvSpPr/>
            <p:nvPr/>
          </p:nvSpPr>
          <p:spPr>
            <a:xfrm>
              <a:off x="327125" y="4338550"/>
              <a:ext cx="39975" cy="39975"/>
            </a:xfrm>
            <a:custGeom>
              <a:avLst/>
              <a:gdLst/>
              <a:ahLst/>
              <a:cxnLst/>
              <a:rect l="l" t="t" r="r" b="b"/>
              <a:pathLst>
                <a:path w="1599" h="1599" extrusionOk="0">
                  <a:moveTo>
                    <a:pt x="800" y="1"/>
                  </a:moveTo>
                  <a:cubicBezTo>
                    <a:pt x="366" y="1"/>
                    <a:pt x="1" y="343"/>
                    <a:pt x="1" y="800"/>
                  </a:cubicBezTo>
                  <a:cubicBezTo>
                    <a:pt x="1" y="1234"/>
                    <a:pt x="366" y="1599"/>
                    <a:pt x="800" y="1599"/>
                  </a:cubicBezTo>
                  <a:cubicBezTo>
                    <a:pt x="1233" y="1599"/>
                    <a:pt x="1599" y="1234"/>
                    <a:pt x="1599" y="800"/>
                  </a:cubicBezTo>
                  <a:cubicBezTo>
                    <a:pt x="1599" y="343"/>
                    <a:pt x="1233" y="1"/>
                    <a:pt x="800"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18"/>
            <p:cNvSpPr/>
            <p:nvPr/>
          </p:nvSpPr>
          <p:spPr>
            <a:xfrm>
              <a:off x="690625" y="3227550"/>
              <a:ext cx="172925" cy="2083400"/>
            </a:xfrm>
            <a:custGeom>
              <a:avLst/>
              <a:gdLst/>
              <a:ahLst/>
              <a:cxnLst/>
              <a:rect l="l" t="t" r="r" b="b"/>
              <a:pathLst>
                <a:path w="6917" h="83336" fill="none" extrusionOk="0">
                  <a:moveTo>
                    <a:pt x="6917" y="83335"/>
                  </a:moveTo>
                  <a:lnTo>
                    <a:pt x="0" y="76396"/>
                  </a:lnTo>
                  <a:lnTo>
                    <a:pt x="0" y="15841"/>
                  </a:lnTo>
                  <a:lnTo>
                    <a:pt x="4954" y="10865"/>
                  </a:lnTo>
                  <a:lnTo>
                    <a:pt x="4954"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18"/>
            <p:cNvSpPr/>
            <p:nvPr/>
          </p:nvSpPr>
          <p:spPr>
            <a:xfrm>
              <a:off x="794475" y="3208700"/>
              <a:ext cx="39975" cy="39975"/>
            </a:xfrm>
            <a:custGeom>
              <a:avLst/>
              <a:gdLst/>
              <a:ahLst/>
              <a:cxnLst/>
              <a:rect l="l" t="t" r="r" b="b"/>
              <a:pathLst>
                <a:path w="1599" h="1599" extrusionOk="0">
                  <a:moveTo>
                    <a:pt x="800" y="1"/>
                  </a:moveTo>
                  <a:cubicBezTo>
                    <a:pt x="366" y="1"/>
                    <a:pt x="1" y="343"/>
                    <a:pt x="1" y="800"/>
                  </a:cubicBezTo>
                  <a:cubicBezTo>
                    <a:pt x="1" y="1234"/>
                    <a:pt x="366" y="1599"/>
                    <a:pt x="800" y="1599"/>
                  </a:cubicBezTo>
                  <a:cubicBezTo>
                    <a:pt x="1256" y="1599"/>
                    <a:pt x="1598" y="1234"/>
                    <a:pt x="1598" y="800"/>
                  </a:cubicBezTo>
                  <a:cubicBezTo>
                    <a:pt x="1598" y="343"/>
                    <a:pt x="1256" y="1"/>
                    <a:pt x="800"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18"/>
            <p:cNvSpPr/>
            <p:nvPr/>
          </p:nvSpPr>
          <p:spPr>
            <a:xfrm>
              <a:off x="776800" y="3899750"/>
              <a:ext cx="25" cy="1084800"/>
            </a:xfrm>
            <a:custGeom>
              <a:avLst/>
              <a:gdLst/>
              <a:ahLst/>
              <a:cxnLst/>
              <a:rect l="l" t="t" r="r" b="b"/>
              <a:pathLst>
                <a:path w="1" h="43392" fill="none" extrusionOk="0">
                  <a:moveTo>
                    <a:pt x="0" y="43391"/>
                  </a:moveTo>
                  <a:lnTo>
                    <a:pt x="0"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18"/>
            <p:cNvSpPr/>
            <p:nvPr/>
          </p:nvSpPr>
          <p:spPr>
            <a:xfrm>
              <a:off x="756825" y="4963400"/>
              <a:ext cx="40525" cy="39975"/>
            </a:xfrm>
            <a:custGeom>
              <a:avLst/>
              <a:gdLst/>
              <a:ahLst/>
              <a:cxnLst/>
              <a:rect l="l" t="t" r="r" b="b"/>
              <a:pathLst>
                <a:path w="1621" h="1599" extrusionOk="0">
                  <a:moveTo>
                    <a:pt x="799" y="1"/>
                  </a:moveTo>
                  <a:cubicBezTo>
                    <a:pt x="365" y="1"/>
                    <a:pt x="0" y="366"/>
                    <a:pt x="0" y="800"/>
                  </a:cubicBezTo>
                  <a:cubicBezTo>
                    <a:pt x="0" y="1233"/>
                    <a:pt x="365" y="1598"/>
                    <a:pt x="799" y="1598"/>
                  </a:cubicBezTo>
                  <a:cubicBezTo>
                    <a:pt x="1256" y="1598"/>
                    <a:pt x="1621" y="1233"/>
                    <a:pt x="1621" y="800"/>
                  </a:cubicBezTo>
                  <a:cubicBezTo>
                    <a:pt x="1621" y="366"/>
                    <a:pt x="1256" y="1"/>
                    <a:pt x="799"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18"/>
            <p:cNvSpPr/>
            <p:nvPr/>
          </p:nvSpPr>
          <p:spPr>
            <a:xfrm>
              <a:off x="756825" y="3880925"/>
              <a:ext cx="40525" cy="39950"/>
            </a:xfrm>
            <a:custGeom>
              <a:avLst/>
              <a:gdLst/>
              <a:ahLst/>
              <a:cxnLst/>
              <a:rect l="l" t="t" r="r" b="b"/>
              <a:pathLst>
                <a:path w="1621" h="1598" extrusionOk="0">
                  <a:moveTo>
                    <a:pt x="799" y="0"/>
                  </a:moveTo>
                  <a:cubicBezTo>
                    <a:pt x="365" y="0"/>
                    <a:pt x="0" y="342"/>
                    <a:pt x="0" y="799"/>
                  </a:cubicBezTo>
                  <a:cubicBezTo>
                    <a:pt x="0" y="1233"/>
                    <a:pt x="365" y="1598"/>
                    <a:pt x="799" y="1598"/>
                  </a:cubicBezTo>
                  <a:cubicBezTo>
                    <a:pt x="1256" y="1598"/>
                    <a:pt x="1621" y="1233"/>
                    <a:pt x="1621" y="799"/>
                  </a:cubicBezTo>
                  <a:cubicBezTo>
                    <a:pt x="1621" y="342"/>
                    <a:pt x="1256" y="0"/>
                    <a:pt x="799"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18"/>
            <p:cNvSpPr/>
            <p:nvPr/>
          </p:nvSpPr>
          <p:spPr>
            <a:xfrm>
              <a:off x="861250" y="3692600"/>
              <a:ext cx="445675" cy="1618350"/>
            </a:xfrm>
            <a:custGeom>
              <a:avLst/>
              <a:gdLst/>
              <a:ahLst/>
              <a:cxnLst/>
              <a:rect l="l" t="t" r="r" b="b"/>
              <a:pathLst>
                <a:path w="17827" h="64734" fill="none" extrusionOk="0">
                  <a:moveTo>
                    <a:pt x="17827" y="64733"/>
                  </a:moveTo>
                  <a:lnTo>
                    <a:pt x="4314" y="51221"/>
                  </a:lnTo>
                  <a:lnTo>
                    <a:pt x="4314" y="28258"/>
                  </a:lnTo>
                  <a:lnTo>
                    <a:pt x="0" y="23944"/>
                  </a:lnTo>
                  <a:lnTo>
                    <a:pt x="0" y="1"/>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18"/>
            <p:cNvSpPr/>
            <p:nvPr/>
          </p:nvSpPr>
          <p:spPr>
            <a:xfrm>
              <a:off x="841275" y="3673200"/>
              <a:ext cx="39975" cy="40550"/>
            </a:xfrm>
            <a:custGeom>
              <a:avLst/>
              <a:gdLst/>
              <a:ahLst/>
              <a:cxnLst/>
              <a:rect l="l" t="t" r="r" b="b"/>
              <a:pathLst>
                <a:path w="1599" h="1622" extrusionOk="0">
                  <a:moveTo>
                    <a:pt x="799" y="1"/>
                  </a:moveTo>
                  <a:cubicBezTo>
                    <a:pt x="343" y="1"/>
                    <a:pt x="0" y="366"/>
                    <a:pt x="0" y="800"/>
                  </a:cubicBezTo>
                  <a:cubicBezTo>
                    <a:pt x="0" y="1256"/>
                    <a:pt x="343" y="1621"/>
                    <a:pt x="799" y="1621"/>
                  </a:cubicBezTo>
                  <a:cubicBezTo>
                    <a:pt x="1233" y="1621"/>
                    <a:pt x="1598" y="1256"/>
                    <a:pt x="1598" y="800"/>
                  </a:cubicBezTo>
                  <a:cubicBezTo>
                    <a:pt x="1598" y="366"/>
                    <a:pt x="1233" y="1"/>
                    <a:pt x="799"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91" name="Google Shape;1591;p18"/>
          <p:cNvSpPr txBox="1">
            <a:spLocks noGrp="1"/>
          </p:cNvSpPr>
          <p:nvPr>
            <p:ph type="title"/>
          </p:nvPr>
        </p:nvSpPr>
        <p:spPr>
          <a:xfrm>
            <a:off x="5173500" y="1639950"/>
            <a:ext cx="3250500" cy="508800"/>
          </a:xfrm>
          <a:prstGeom prst="rect">
            <a:avLst/>
          </a:prstGeom>
        </p:spPr>
        <p:txBody>
          <a:bodyPr spcFirstLastPara="1" wrap="square" lIns="0" tIns="0" rIns="0" bIns="0" anchor="ctr" anchorCtr="0">
            <a:noAutofit/>
          </a:bodyPr>
          <a:lstStyle>
            <a:lvl1pPr lvl="0" algn="l" rtl="0">
              <a:spcBef>
                <a:spcPts val="0"/>
              </a:spcBef>
              <a:spcAft>
                <a:spcPts val="0"/>
              </a:spcAft>
              <a:buSzPts val="2400"/>
              <a:buNone/>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592" name="Google Shape;1592;p18"/>
          <p:cNvSpPr txBox="1">
            <a:spLocks noGrp="1"/>
          </p:cNvSpPr>
          <p:nvPr>
            <p:ph type="subTitle" idx="1"/>
          </p:nvPr>
        </p:nvSpPr>
        <p:spPr>
          <a:xfrm>
            <a:off x="5173375" y="2571750"/>
            <a:ext cx="3250500" cy="15033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2100"/>
              <a:buNon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six columns">
  <p:cSld name="CUSTOM_5">
    <p:spTree>
      <p:nvGrpSpPr>
        <p:cNvPr id="1" name="Shape 1593"/>
        <p:cNvGrpSpPr/>
        <p:nvPr/>
      </p:nvGrpSpPr>
      <p:grpSpPr>
        <a:xfrm>
          <a:off x="0" y="0"/>
          <a:ext cx="0" cy="0"/>
          <a:chOff x="0" y="0"/>
          <a:chExt cx="0" cy="0"/>
        </a:xfrm>
      </p:grpSpPr>
      <p:grpSp>
        <p:nvGrpSpPr>
          <p:cNvPr id="1594" name="Google Shape;1594;p19"/>
          <p:cNvGrpSpPr/>
          <p:nvPr/>
        </p:nvGrpSpPr>
        <p:grpSpPr>
          <a:xfrm flipH="1">
            <a:off x="-370165" y="-2483486"/>
            <a:ext cx="7884219" cy="3433770"/>
            <a:chOff x="24125" y="294775"/>
            <a:chExt cx="7767703" cy="3383025"/>
          </a:xfrm>
        </p:grpSpPr>
        <p:sp>
          <p:nvSpPr>
            <p:cNvPr id="1595" name="Google Shape;1595;p19"/>
            <p:cNvSpPr/>
            <p:nvPr/>
          </p:nvSpPr>
          <p:spPr>
            <a:xfrm>
              <a:off x="1686375" y="607200"/>
              <a:ext cx="142125" cy="129550"/>
            </a:xfrm>
            <a:custGeom>
              <a:avLst/>
              <a:gdLst/>
              <a:ahLst/>
              <a:cxnLst/>
              <a:rect l="l" t="t" r="r" b="b"/>
              <a:pathLst>
                <a:path w="5685" h="5182" extrusionOk="0">
                  <a:moveTo>
                    <a:pt x="2834" y="1"/>
                  </a:moveTo>
                  <a:cubicBezTo>
                    <a:pt x="2169" y="1"/>
                    <a:pt x="1507" y="252"/>
                    <a:pt x="1005" y="754"/>
                  </a:cubicBezTo>
                  <a:cubicBezTo>
                    <a:pt x="1" y="1781"/>
                    <a:pt x="1" y="3402"/>
                    <a:pt x="1005" y="4429"/>
                  </a:cubicBezTo>
                  <a:cubicBezTo>
                    <a:pt x="1507" y="4931"/>
                    <a:pt x="2169" y="5182"/>
                    <a:pt x="2834" y="5182"/>
                  </a:cubicBezTo>
                  <a:cubicBezTo>
                    <a:pt x="3499" y="5182"/>
                    <a:pt x="4166" y="4931"/>
                    <a:pt x="4680" y="4429"/>
                  </a:cubicBezTo>
                  <a:cubicBezTo>
                    <a:pt x="5684" y="3402"/>
                    <a:pt x="5684" y="1781"/>
                    <a:pt x="4680" y="754"/>
                  </a:cubicBezTo>
                  <a:cubicBezTo>
                    <a:pt x="4166" y="252"/>
                    <a:pt x="3499" y="1"/>
                    <a:pt x="28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19"/>
            <p:cNvSpPr/>
            <p:nvPr/>
          </p:nvSpPr>
          <p:spPr>
            <a:xfrm>
              <a:off x="6609800" y="3191600"/>
              <a:ext cx="148950" cy="93025"/>
            </a:xfrm>
            <a:custGeom>
              <a:avLst/>
              <a:gdLst/>
              <a:ahLst/>
              <a:cxnLst/>
              <a:rect l="l" t="t" r="r" b="b"/>
              <a:pathLst>
                <a:path w="5958" h="3721" extrusionOk="0">
                  <a:moveTo>
                    <a:pt x="0" y="0"/>
                  </a:moveTo>
                  <a:lnTo>
                    <a:pt x="3584" y="3721"/>
                  </a:lnTo>
                  <a:lnTo>
                    <a:pt x="5958" y="3721"/>
                  </a:lnTo>
                  <a:lnTo>
                    <a:pt x="23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19"/>
            <p:cNvSpPr/>
            <p:nvPr/>
          </p:nvSpPr>
          <p:spPr>
            <a:xfrm>
              <a:off x="6721650" y="3191600"/>
              <a:ext cx="149525" cy="93025"/>
            </a:xfrm>
            <a:custGeom>
              <a:avLst/>
              <a:gdLst/>
              <a:ahLst/>
              <a:cxnLst/>
              <a:rect l="l" t="t" r="r" b="b"/>
              <a:pathLst>
                <a:path w="5981" h="3721" extrusionOk="0">
                  <a:moveTo>
                    <a:pt x="0" y="0"/>
                  </a:moveTo>
                  <a:lnTo>
                    <a:pt x="3584" y="3721"/>
                  </a:lnTo>
                  <a:lnTo>
                    <a:pt x="5980" y="3721"/>
                  </a:lnTo>
                  <a:lnTo>
                    <a:pt x="23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19"/>
            <p:cNvSpPr/>
            <p:nvPr/>
          </p:nvSpPr>
          <p:spPr>
            <a:xfrm>
              <a:off x="6834050" y="3191600"/>
              <a:ext cx="148975" cy="93025"/>
            </a:xfrm>
            <a:custGeom>
              <a:avLst/>
              <a:gdLst/>
              <a:ahLst/>
              <a:cxnLst/>
              <a:rect l="l" t="t" r="r" b="b"/>
              <a:pathLst>
                <a:path w="5959" h="3721" extrusionOk="0">
                  <a:moveTo>
                    <a:pt x="1" y="0"/>
                  </a:moveTo>
                  <a:lnTo>
                    <a:pt x="3584" y="3721"/>
                  </a:lnTo>
                  <a:lnTo>
                    <a:pt x="5958" y="3721"/>
                  </a:lnTo>
                  <a:lnTo>
                    <a:pt x="237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19"/>
            <p:cNvSpPr/>
            <p:nvPr/>
          </p:nvSpPr>
          <p:spPr>
            <a:xfrm>
              <a:off x="6945900" y="3191600"/>
              <a:ext cx="148950" cy="93025"/>
            </a:xfrm>
            <a:custGeom>
              <a:avLst/>
              <a:gdLst/>
              <a:ahLst/>
              <a:cxnLst/>
              <a:rect l="l" t="t" r="r" b="b"/>
              <a:pathLst>
                <a:path w="5958" h="3721" extrusionOk="0">
                  <a:moveTo>
                    <a:pt x="0" y="0"/>
                  </a:moveTo>
                  <a:lnTo>
                    <a:pt x="3584" y="3721"/>
                  </a:lnTo>
                  <a:lnTo>
                    <a:pt x="5958" y="3721"/>
                  </a:lnTo>
                  <a:lnTo>
                    <a:pt x="23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19"/>
            <p:cNvSpPr/>
            <p:nvPr/>
          </p:nvSpPr>
          <p:spPr>
            <a:xfrm>
              <a:off x="7057750" y="3191600"/>
              <a:ext cx="149525" cy="93025"/>
            </a:xfrm>
            <a:custGeom>
              <a:avLst/>
              <a:gdLst/>
              <a:ahLst/>
              <a:cxnLst/>
              <a:rect l="l" t="t" r="r" b="b"/>
              <a:pathLst>
                <a:path w="5981" h="3721" extrusionOk="0">
                  <a:moveTo>
                    <a:pt x="0" y="0"/>
                  </a:moveTo>
                  <a:lnTo>
                    <a:pt x="3607" y="3721"/>
                  </a:lnTo>
                  <a:lnTo>
                    <a:pt x="5980" y="3721"/>
                  </a:lnTo>
                  <a:lnTo>
                    <a:pt x="239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19"/>
            <p:cNvSpPr/>
            <p:nvPr/>
          </p:nvSpPr>
          <p:spPr>
            <a:xfrm>
              <a:off x="7170150" y="3191600"/>
              <a:ext cx="148975" cy="93025"/>
            </a:xfrm>
            <a:custGeom>
              <a:avLst/>
              <a:gdLst/>
              <a:ahLst/>
              <a:cxnLst/>
              <a:rect l="l" t="t" r="r" b="b"/>
              <a:pathLst>
                <a:path w="5959" h="3721" extrusionOk="0">
                  <a:moveTo>
                    <a:pt x="1" y="0"/>
                  </a:moveTo>
                  <a:lnTo>
                    <a:pt x="3584" y="3721"/>
                  </a:lnTo>
                  <a:lnTo>
                    <a:pt x="5958" y="3721"/>
                  </a:lnTo>
                  <a:lnTo>
                    <a:pt x="237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19"/>
            <p:cNvSpPr/>
            <p:nvPr/>
          </p:nvSpPr>
          <p:spPr>
            <a:xfrm>
              <a:off x="7282000" y="3191600"/>
              <a:ext cx="149525" cy="93025"/>
            </a:xfrm>
            <a:custGeom>
              <a:avLst/>
              <a:gdLst/>
              <a:ahLst/>
              <a:cxnLst/>
              <a:rect l="l" t="t" r="r" b="b"/>
              <a:pathLst>
                <a:path w="5981" h="3721" extrusionOk="0">
                  <a:moveTo>
                    <a:pt x="1" y="0"/>
                  </a:moveTo>
                  <a:lnTo>
                    <a:pt x="3584" y="3721"/>
                  </a:lnTo>
                  <a:lnTo>
                    <a:pt x="5981" y="3721"/>
                  </a:lnTo>
                  <a:lnTo>
                    <a:pt x="23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19"/>
            <p:cNvSpPr/>
            <p:nvPr/>
          </p:nvSpPr>
          <p:spPr>
            <a:xfrm>
              <a:off x="2406525" y="1218350"/>
              <a:ext cx="5385303" cy="1110475"/>
            </a:xfrm>
            <a:custGeom>
              <a:avLst/>
              <a:gdLst/>
              <a:ahLst/>
              <a:cxnLst/>
              <a:rect l="l" t="t" r="r" b="b"/>
              <a:pathLst>
                <a:path w="206136" h="44419" extrusionOk="0">
                  <a:moveTo>
                    <a:pt x="183" y="0"/>
                  </a:moveTo>
                  <a:cubicBezTo>
                    <a:pt x="91" y="0"/>
                    <a:pt x="0" y="92"/>
                    <a:pt x="0" y="206"/>
                  </a:cubicBezTo>
                  <a:cubicBezTo>
                    <a:pt x="0" y="297"/>
                    <a:pt x="91" y="388"/>
                    <a:pt x="183" y="388"/>
                  </a:cubicBezTo>
                  <a:lnTo>
                    <a:pt x="31887" y="388"/>
                  </a:lnTo>
                  <a:lnTo>
                    <a:pt x="54507" y="23031"/>
                  </a:lnTo>
                  <a:lnTo>
                    <a:pt x="101870" y="23031"/>
                  </a:lnTo>
                  <a:lnTo>
                    <a:pt x="123257" y="44418"/>
                  </a:lnTo>
                  <a:lnTo>
                    <a:pt x="205930" y="44418"/>
                  </a:lnTo>
                  <a:cubicBezTo>
                    <a:pt x="206044" y="44418"/>
                    <a:pt x="206136" y="44327"/>
                    <a:pt x="206136" y="44213"/>
                  </a:cubicBezTo>
                  <a:cubicBezTo>
                    <a:pt x="206136" y="44122"/>
                    <a:pt x="206044" y="44030"/>
                    <a:pt x="205930" y="44030"/>
                  </a:cubicBezTo>
                  <a:lnTo>
                    <a:pt x="123417" y="44030"/>
                  </a:lnTo>
                  <a:lnTo>
                    <a:pt x="102029" y="22643"/>
                  </a:lnTo>
                  <a:lnTo>
                    <a:pt x="54667" y="22643"/>
                  </a:lnTo>
                  <a:lnTo>
                    <a:pt x="320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19"/>
            <p:cNvSpPr/>
            <p:nvPr/>
          </p:nvSpPr>
          <p:spPr>
            <a:xfrm>
              <a:off x="987925" y="355975"/>
              <a:ext cx="6210225" cy="1468400"/>
            </a:xfrm>
            <a:custGeom>
              <a:avLst/>
              <a:gdLst/>
              <a:ahLst/>
              <a:cxnLst/>
              <a:rect l="l" t="t" r="r" b="b"/>
              <a:pathLst>
                <a:path w="248409" h="58736" extrusionOk="0">
                  <a:moveTo>
                    <a:pt x="248203" y="1"/>
                  </a:moveTo>
                  <a:cubicBezTo>
                    <a:pt x="248151" y="1"/>
                    <a:pt x="248100" y="18"/>
                    <a:pt x="248066" y="52"/>
                  </a:cubicBezTo>
                  <a:lnTo>
                    <a:pt x="196663" y="51455"/>
                  </a:lnTo>
                  <a:lnTo>
                    <a:pt x="175778" y="51455"/>
                  </a:lnTo>
                  <a:lnTo>
                    <a:pt x="155760" y="31460"/>
                  </a:lnTo>
                  <a:lnTo>
                    <a:pt x="121112" y="31460"/>
                  </a:lnTo>
                  <a:lnTo>
                    <a:pt x="94200" y="58371"/>
                  </a:lnTo>
                  <a:lnTo>
                    <a:pt x="183" y="58371"/>
                  </a:lnTo>
                  <a:cubicBezTo>
                    <a:pt x="92" y="58371"/>
                    <a:pt x="0" y="58439"/>
                    <a:pt x="0" y="58553"/>
                  </a:cubicBezTo>
                  <a:cubicBezTo>
                    <a:pt x="0" y="58645"/>
                    <a:pt x="92" y="58736"/>
                    <a:pt x="183" y="58736"/>
                  </a:cubicBezTo>
                  <a:lnTo>
                    <a:pt x="94360" y="58736"/>
                  </a:lnTo>
                  <a:lnTo>
                    <a:pt x="121248" y="31848"/>
                  </a:lnTo>
                  <a:lnTo>
                    <a:pt x="155623" y="31848"/>
                  </a:lnTo>
                  <a:lnTo>
                    <a:pt x="175618" y="51843"/>
                  </a:lnTo>
                  <a:lnTo>
                    <a:pt x="196823" y="51843"/>
                  </a:lnTo>
                  <a:lnTo>
                    <a:pt x="248340" y="326"/>
                  </a:lnTo>
                  <a:cubicBezTo>
                    <a:pt x="248408" y="235"/>
                    <a:pt x="248408" y="121"/>
                    <a:pt x="248340" y="52"/>
                  </a:cubicBezTo>
                  <a:cubicBezTo>
                    <a:pt x="248306" y="18"/>
                    <a:pt x="248254" y="1"/>
                    <a:pt x="2482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19"/>
            <p:cNvSpPr/>
            <p:nvPr/>
          </p:nvSpPr>
          <p:spPr>
            <a:xfrm>
              <a:off x="1265250" y="1389550"/>
              <a:ext cx="6299250" cy="1955000"/>
            </a:xfrm>
            <a:custGeom>
              <a:avLst/>
              <a:gdLst/>
              <a:ahLst/>
              <a:cxnLst/>
              <a:rect l="l" t="t" r="r" b="b"/>
              <a:pathLst>
                <a:path w="251970" h="78200" extrusionOk="0">
                  <a:moveTo>
                    <a:pt x="389" y="0"/>
                  </a:moveTo>
                  <a:cubicBezTo>
                    <a:pt x="160" y="0"/>
                    <a:pt x="1" y="183"/>
                    <a:pt x="1" y="388"/>
                  </a:cubicBezTo>
                  <a:cubicBezTo>
                    <a:pt x="1" y="593"/>
                    <a:pt x="160" y="776"/>
                    <a:pt x="389" y="776"/>
                  </a:cubicBezTo>
                  <a:lnTo>
                    <a:pt x="66217" y="776"/>
                  </a:lnTo>
                  <a:lnTo>
                    <a:pt x="89179" y="23738"/>
                  </a:lnTo>
                  <a:lnTo>
                    <a:pt x="125197" y="23738"/>
                  </a:lnTo>
                  <a:lnTo>
                    <a:pt x="179659" y="78199"/>
                  </a:lnTo>
                  <a:lnTo>
                    <a:pt x="251581" y="78199"/>
                  </a:lnTo>
                  <a:cubicBezTo>
                    <a:pt x="251787" y="78199"/>
                    <a:pt x="251969" y="78040"/>
                    <a:pt x="251969" y="77834"/>
                  </a:cubicBezTo>
                  <a:cubicBezTo>
                    <a:pt x="251969" y="77606"/>
                    <a:pt x="251787" y="77446"/>
                    <a:pt x="251581" y="77446"/>
                  </a:cubicBezTo>
                  <a:lnTo>
                    <a:pt x="179978" y="77446"/>
                  </a:lnTo>
                  <a:lnTo>
                    <a:pt x="125517" y="22962"/>
                  </a:lnTo>
                  <a:lnTo>
                    <a:pt x="89499" y="22962"/>
                  </a:lnTo>
                  <a:lnTo>
                    <a:pt x="6653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19"/>
            <p:cNvSpPr/>
            <p:nvPr/>
          </p:nvSpPr>
          <p:spPr>
            <a:xfrm>
              <a:off x="1631600" y="1974425"/>
              <a:ext cx="6160000" cy="1095650"/>
            </a:xfrm>
            <a:custGeom>
              <a:avLst/>
              <a:gdLst/>
              <a:ahLst/>
              <a:cxnLst/>
              <a:rect l="l" t="t" r="r" b="b"/>
              <a:pathLst>
                <a:path w="246400" h="43826" extrusionOk="0">
                  <a:moveTo>
                    <a:pt x="183" y="1"/>
                  </a:moveTo>
                  <a:cubicBezTo>
                    <a:pt x="69" y="1"/>
                    <a:pt x="0" y="92"/>
                    <a:pt x="0" y="206"/>
                  </a:cubicBezTo>
                  <a:cubicBezTo>
                    <a:pt x="0" y="298"/>
                    <a:pt x="69" y="389"/>
                    <a:pt x="183" y="389"/>
                  </a:cubicBezTo>
                  <a:lnTo>
                    <a:pt x="61286" y="389"/>
                  </a:lnTo>
                  <a:lnTo>
                    <a:pt x="104723" y="43825"/>
                  </a:lnTo>
                  <a:lnTo>
                    <a:pt x="165210" y="43825"/>
                  </a:lnTo>
                  <a:lnTo>
                    <a:pt x="207414" y="1599"/>
                  </a:lnTo>
                  <a:lnTo>
                    <a:pt x="246217" y="1599"/>
                  </a:lnTo>
                  <a:cubicBezTo>
                    <a:pt x="246308" y="1599"/>
                    <a:pt x="246400" y="1507"/>
                    <a:pt x="246400" y="1416"/>
                  </a:cubicBezTo>
                  <a:cubicBezTo>
                    <a:pt x="246400" y="1302"/>
                    <a:pt x="246308" y="1233"/>
                    <a:pt x="246217" y="1233"/>
                  </a:cubicBezTo>
                  <a:lnTo>
                    <a:pt x="207254" y="1233"/>
                  </a:lnTo>
                  <a:lnTo>
                    <a:pt x="165050" y="43437"/>
                  </a:lnTo>
                  <a:lnTo>
                    <a:pt x="104883" y="43437"/>
                  </a:lnTo>
                  <a:lnTo>
                    <a:pt x="6144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19"/>
            <p:cNvSpPr/>
            <p:nvPr/>
          </p:nvSpPr>
          <p:spPr>
            <a:xfrm>
              <a:off x="1978550" y="331575"/>
              <a:ext cx="4691750" cy="1289675"/>
            </a:xfrm>
            <a:custGeom>
              <a:avLst/>
              <a:gdLst/>
              <a:ahLst/>
              <a:cxnLst/>
              <a:rect l="l" t="t" r="r" b="b"/>
              <a:pathLst>
                <a:path w="187670" h="51587" extrusionOk="0">
                  <a:moveTo>
                    <a:pt x="187453" y="1"/>
                  </a:moveTo>
                  <a:cubicBezTo>
                    <a:pt x="187407" y="1"/>
                    <a:pt x="187362" y="24"/>
                    <a:pt x="187327" y="69"/>
                  </a:cubicBezTo>
                  <a:lnTo>
                    <a:pt x="143594" y="43780"/>
                  </a:lnTo>
                  <a:lnTo>
                    <a:pt x="103992" y="43780"/>
                  </a:lnTo>
                  <a:lnTo>
                    <a:pt x="87444" y="27232"/>
                  </a:lnTo>
                  <a:lnTo>
                    <a:pt x="46838" y="27232"/>
                  </a:lnTo>
                  <a:lnTo>
                    <a:pt x="22871" y="51198"/>
                  </a:lnTo>
                  <a:lnTo>
                    <a:pt x="183" y="51198"/>
                  </a:lnTo>
                  <a:cubicBezTo>
                    <a:pt x="91" y="51198"/>
                    <a:pt x="0" y="51289"/>
                    <a:pt x="0" y="51403"/>
                  </a:cubicBezTo>
                  <a:cubicBezTo>
                    <a:pt x="0" y="51495"/>
                    <a:pt x="91" y="51586"/>
                    <a:pt x="183" y="51586"/>
                  </a:cubicBezTo>
                  <a:lnTo>
                    <a:pt x="23031" y="51586"/>
                  </a:lnTo>
                  <a:lnTo>
                    <a:pt x="46997" y="27620"/>
                  </a:lnTo>
                  <a:lnTo>
                    <a:pt x="87284" y="27620"/>
                  </a:lnTo>
                  <a:lnTo>
                    <a:pt x="103833" y="44168"/>
                  </a:lnTo>
                  <a:lnTo>
                    <a:pt x="143754" y="44168"/>
                  </a:lnTo>
                  <a:lnTo>
                    <a:pt x="187579" y="321"/>
                  </a:lnTo>
                  <a:cubicBezTo>
                    <a:pt x="187670" y="252"/>
                    <a:pt x="187670" y="138"/>
                    <a:pt x="187579" y="69"/>
                  </a:cubicBezTo>
                  <a:cubicBezTo>
                    <a:pt x="187544" y="24"/>
                    <a:pt x="187499" y="1"/>
                    <a:pt x="1874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19"/>
            <p:cNvSpPr/>
            <p:nvPr/>
          </p:nvSpPr>
          <p:spPr>
            <a:xfrm>
              <a:off x="937150" y="2104550"/>
              <a:ext cx="6622775" cy="1510475"/>
            </a:xfrm>
            <a:custGeom>
              <a:avLst/>
              <a:gdLst/>
              <a:ahLst/>
              <a:cxnLst/>
              <a:rect l="l" t="t" r="r" b="b"/>
              <a:pathLst>
                <a:path w="264911" h="60419" extrusionOk="0">
                  <a:moveTo>
                    <a:pt x="183" y="0"/>
                  </a:moveTo>
                  <a:cubicBezTo>
                    <a:pt x="91" y="0"/>
                    <a:pt x="0" y="69"/>
                    <a:pt x="0" y="183"/>
                  </a:cubicBezTo>
                  <a:cubicBezTo>
                    <a:pt x="0" y="297"/>
                    <a:pt x="91" y="365"/>
                    <a:pt x="183" y="365"/>
                  </a:cubicBezTo>
                  <a:lnTo>
                    <a:pt x="57177" y="365"/>
                  </a:lnTo>
                  <a:lnTo>
                    <a:pt x="70941" y="14129"/>
                  </a:lnTo>
                  <a:lnTo>
                    <a:pt x="129214" y="14129"/>
                  </a:lnTo>
                  <a:lnTo>
                    <a:pt x="175504" y="60419"/>
                  </a:lnTo>
                  <a:lnTo>
                    <a:pt x="203419" y="60419"/>
                  </a:lnTo>
                  <a:lnTo>
                    <a:pt x="232316" y="31499"/>
                  </a:lnTo>
                  <a:lnTo>
                    <a:pt x="264705" y="31499"/>
                  </a:lnTo>
                  <a:cubicBezTo>
                    <a:pt x="264819" y="31499"/>
                    <a:pt x="264911" y="31430"/>
                    <a:pt x="264911" y="31316"/>
                  </a:cubicBezTo>
                  <a:cubicBezTo>
                    <a:pt x="264911" y="31225"/>
                    <a:pt x="264819" y="31134"/>
                    <a:pt x="264705" y="31134"/>
                  </a:cubicBezTo>
                  <a:lnTo>
                    <a:pt x="232156" y="31134"/>
                  </a:lnTo>
                  <a:lnTo>
                    <a:pt x="203259" y="60031"/>
                  </a:lnTo>
                  <a:lnTo>
                    <a:pt x="175664" y="60031"/>
                  </a:lnTo>
                  <a:lnTo>
                    <a:pt x="129374" y="13764"/>
                  </a:lnTo>
                  <a:lnTo>
                    <a:pt x="71101" y="13764"/>
                  </a:lnTo>
                  <a:lnTo>
                    <a:pt x="5733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19"/>
            <p:cNvSpPr/>
            <p:nvPr/>
          </p:nvSpPr>
          <p:spPr>
            <a:xfrm>
              <a:off x="1664700" y="294775"/>
              <a:ext cx="3135650" cy="766675"/>
            </a:xfrm>
            <a:custGeom>
              <a:avLst/>
              <a:gdLst/>
              <a:ahLst/>
              <a:cxnLst/>
              <a:rect l="l" t="t" r="r" b="b"/>
              <a:pathLst>
                <a:path w="125426" h="30667" extrusionOk="0">
                  <a:moveTo>
                    <a:pt x="125014" y="1"/>
                  </a:moveTo>
                  <a:cubicBezTo>
                    <a:pt x="124917" y="1"/>
                    <a:pt x="124820" y="35"/>
                    <a:pt x="124741" y="103"/>
                  </a:cubicBezTo>
                  <a:lnTo>
                    <a:pt x="111936" y="12931"/>
                  </a:lnTo>
                  <a:lnTo>
                    <a:pt x="47020" y="12931"/>
                  </a:lnTo>
                  <a:lnTo>
                    <a:pt x="30016" y="29913"/>
                  </a:lnTo>
                  <a:lnTo>
                    <a:pt x="388" y="29913"/>
                  </a:lnTo>
                  <a:cubicBezTo>
                    <a:pt x="160" y="29913"/>
                    <a:pt x="0" y="30073"/>
                    <a:pt x="0" y="30301"/>
                  </a:cubicBezTo>
                  <a:cubicBezTo>
                    <a:pt x="0" y="30507"/>
                    <a:pt x="160" y="30666"/>
                    <a:pt x="388" y="30666"/>
                  </a:cubicBezTo>
                  <a:lnTo>
                    <a:pt x="30335" y="30666"/>
                  </a:lnTo>
                  <a:lnTo>
                    <a:pt x="47340" y="13685"/>
                  </a:lnTo>
                  <a:lnTo>
                    <a:pt x="112255" y="13685"/>
                  </a:lnTo>
                  <a:lnTo>
                    <a:pt x="125288" y="651"/>
                  </a:lnTo>
                  <a:cubicBezTo>
                    <a:pt x="125425" y="514"/>
                    <a:pt x="125425" y="263"/>
                    <a:pt x="125288" y="103"/>
                  </a:cubicBezTo>
                  <a:cubicBezTo>
                    <a:pt x="125208" y="35"/>
                    <a:pt x="125111" y="1"/>
                    <a:pt x="1250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19"/>
            <p:cNvSpPr/>
            <p:nvPr/>
          </p:nvSpPr>
          <p:spPr>
            <a:xfrm>
              <a:off x="100600" y="2193550"/>
              <a:ext cx="3410675" cy="530725"/>
            </a:xfrm>
            <a:custGeom>
              <a:avLst/>
              <a:gdLst/>
              <a:ahLst/>
              <a:cxnLst/>
              <a:rect l="l" t="t" r="r" b="b"/>
              <a:pathLst>
                <a:path w="136427" h="21229" extrusionOk="0">
                  <a:moveTo>
                    <a:pt x="20748" y="1"/>
                  </a:moveTo>
                  <a:lnTo>
                    <a:pt x="160" y="20589"/>
                  </a:lnTo>
                  <a:cubicBezTo>
                    <a:pt x="0" y="20726"/>
                    <a:pt x="0" y="20977"/>
                    <a:pt x="160" y="21114"/>
                  </a:cubicBezTo>
                  <a:cubicBezTo>
                    <a:pt x="228" y="21205"/>
                    <a:pt x="342" y="21228"/>
                    <a:pt x="434" y="21228"/>
                  </a:cubicBezTo>
                  <a:cubicBezTo>
                    <a:pt x="525" y="21228"/>
                    <a:pt x="616" y="21205"/>
                    <a:pt x="708" y="21114"/>
                  </a:cubicBezTo>
                  <a:lnTo>
                    <a:pt x="21045" y="777"/>
                  </a:lnTo>
                  <a:lnTo>
                    <a:pt x="85390" y="777"/>
                  </a:lnTo>
                  <a:lnTo>
                    <a:pt x="103307" y="18672"/>
                  </a:lnTo>
                  <a:lnTo>
                    <a:pt x="136039" y="18672"/>
                  </a:lnTo>
                  <a:cubicBezTo>
                    <a:pt x="136267" y="18672"/>
                    <a:pt x="136427" y="18512"/>
                    <a:pt x="136427" y="18307"/>
                  </a:cubicBezTo>
                  <a:cubicBezTo>
                    <a:pt x="136427" y="18078"/>
                    <a:pt x="136267" y="17919"/>
                    <a:pt x="136039" y="17919"/>
                  </a:cubicBezTo>
                  <a:lnTo>
                    <a:pt x="103627" y="17919"/>
                  </a:lnTo>
                  <a:lnTo>
                    <a:pt x="8570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19"/>
            <p:cNvSpPr/>
            <p:nvPr/>
          </p:nvSpPr>
          <p:spPr>
            <a:xfrm>
              <a:off x="106300" y="832600"/>
              <a:ext cx="2024625" cy="395475"/>
            </a:xfrm>
            <a:custGeom>
              <a:avLst/>
              <a:gdLst/>
              <a:ahLst/>
              <a:cxnLst/>
              <a:rect l="l" t="t" r="r" b="b"/>
              <a:pathLst>
                <a:path w="80985" h="15819" extrusionOk="0">
                  <a:moveTo>
                    <a:pt x="206" y="1"/>
                  </a:moveTo>
                  <a:cubicBezTo>
                    <a:pt x="92" y="1"/>
                    <a:pt x="0" y="92"/>
                    <a:pt x="0" y="183"/>
                  </a:cubicBezTo>
                  <a:cubicBezTo>
                    <a:pt x="0" y="297"/>
                    <a:pt x="92" y="389"/>
                    <a:pt x="206" y="389"/>
                  </a:cubicBezTo>
                  <a:lnTo>
                    <a:pt x="37297" y="389"/>
                  </a:lnTo>
                  <a:lnTo>
                    <a:pt x="52750" y="15818"/>
                  </a:lnTo>
                  <a:lnTo>
                    <a:pt x="80779" y="15818"/>
                  </a:lnTo>
                  <a:cubicBezTo>
                    <a:pt x="80893" y="15818"/>
                    <a:pt x="80985" y="15727"/>
                    <a:pt x="80985" y="15636"/>
                  </a:cubicBezTo>
                  <a:cubicBezTo>
                    <a:pt x="80985" y="15522"/>
                    <a:pt x="80893" y="15430"/>
                    <a:pt x="80779" y="15430"/>
                  </a:cubicBezTo>
                  <a:lnTo>
                    <a:pt x="52909" y="15430"/>
                  </a:lnTo>
                  <a:lnTo>
                    <a:pt x="3745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19"/>
            <p:cNvSpPr/>
            <p:nvPr/>
          </p:nvSpPr>
          <p:spPr>
            <a:xfrm>
              <a:off x="24125" y="1108225"/>
              <a:ext cx="1654850" cy="513025"/>
            </a:xfrm>
            <a:custGeom>
              <a:avLst/>
              <a:gdLst/>
              <a:ahLst/>
              <a:cxnLst/>
              <a:rect l="l" t="t" r="r" b="b"/>
              <a:pathLst>
                <a:path w="66194" h="20521" extrusionOk="0">
                  <a:moveTo>
                    <a:pt x="183" y="0"/>
                  </a:moveTo>
                  <a:cubicBezTo>
                    <a:pt x="92" y="0"/>
                    <a:pt x="1" y="91"/>
                    <a:pt x="1" y="206"/>
                  </a:cubicBezTo>
                  <a:cubicBezTo>
                    <a:pt x="1" y="297"/>
                    <a:pt x="92" y="388"/>
                    <a:pt x="183" y="388"/>
                  </a:cubicBezTo>
                  <a:lnTo>
                    <a:pt x="25245" y="388"/>
                  </a:lnTo>
                  <a:lnTo>
                    <a:pt x="45377" y="20520"/>
                  </a:lnTo>
                  <a:lnTo>
                    <a:pt x="66011" y="20520"/>
                  </a:lnTo>
                  <a:cubicBezTo>
                    <a:pt x="66103" y="20520"/>
                    <a:pt x="66194" y="20429"/>
                    <a:pt x="66194" y="20337"/>
                  </a:cubicBezTo>
                  <a:cubicBezTo>
                    <a:pt x="66194" y="20223"/>
                    <a:pt x="66103" y="20132"/>
                    <a:pt x="66011" y="20132"/>
                  </a:cubicBezTo>
                  <a:lnTo>
                    <a:pt x="45537" y="20132"/>
                  </a:lnTo>
                  <a:lnTo>
                    <a:pt x="254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19"/>
            <p:cNvSpPr/>
            <p:nvPr/>
          </p:nvSpPr>
          <p:spPr>
            <a:xfrm>
              <a:off x="24125" y="1371850"/>
              <a:ext cx="979225" cy="451975"/>
            </a:xfrm>
            <a:custGeom>
              <a:avLst/>
              <a:gdLst/>
              <a:ahLst/>
              <a:cxnLst/>
              <a:rect l="l" t="t" r="r" b="b"/>
              <a:pathLst>
                <a:path w="39169" h="18079" extrusionOk="0">
                  <a:moveTo>
                    <a:pt x="183" y="0"/>
                  </a:moveTo>
                  <a:cubicBezTo>
                    <a:pt x="92" y="0"/>
                    <a:pt x="1" y="92"/>
                    <a:pt x="1" y="206"/>
                  </a:cubicBezTo>
                  <a:cubicBezTo>
                    <a:pt x="1" y="297"/>
                    <a:pt x="92" y="388"/>
                    <a:pt x="183" y="388"/>
                  </a:cubicBezTo>
                  <a:lnTo>
                    <a:pt x="21182" y="388"/>
                  </a:lnTo>
                  <a:lnTo>
                    <a:pt x="38826" y="18010"/>
                  </a:lnTo>
                  <a:cubicBezTo>
                    <a:pt x="38849" y="18055"/>
                    <a:pt x="38895" y="18078"/>
                    <a:pt x="38940" y="18078"/>
                  </a:cubicBezTo>
                  <a:cubicBezTo>
                    <a:pt x="39009" y="18078"/>
                    <a:pt x="39055" y="18055"/>
                    <a:pt x="39077" y="18010"/>
                  </a:cubicBezTo>
                  <a:cubicBezTo>
                    <a:pt x="39169" y="17941"/>
                    <a:pt x="39169" y="17827"/>
                    <a:pt x="39077" y="17736"/>
                  </a:cubicBezTo>
                  <a:lnTo>
                    <a:pt x="2134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19"/>
            <p:cNvSpPr/>
            <p:nvPr/>
          </p:nvSpPr>
          <p:spPr>
            <a:xfrm>
              <a:off x="5585500" y="1408375"/>
              <a:ext cx="1529900" cy="580350"/>
            </a:xfrm>
            <a:custGeom>
              <a:avLst/>
              <a:gdLst/>
              <a:ahLst/>
              <a:cxnLst/>
              <a:rect l="l" t="t" r="r" b="b"/>
              <a:pathLst>
                <a:path w="61196" h="23214" extrusionOk="0">
                  <a:moveTo>
                    <a:pt x="49121" y="0"/>
                  </a:moveTo>
                  <a:lnTo>
                    <a:pt x="26661" y="22460"/>
                  </a:lnTo>
                  <a:lnTo>
                    <a:pt x="389" y="22460"/>
                  </a:lnTo>
                  <a:cubicBezTo>
                    <a:pt x="161" y="22460"/>
                    <a:pt x="1" y="22620"/>
                    <a:pt x="1" y="22848"/>
                  </a:cubicBezTo>
                  <a:cubicBezTo>
                    <a:pt x="1" y="23054"/>
                    <a:pt x="161" y="23214"/>
                    <a:pt x="389" y="23214"/>
                  </a:cubicBezTo>
                  <a:lnTo>
                    <a:pt x="26980" y="23214"/>
                  </a:lnTo>
                  <a:lnTo>
                    <a:pt x="49441" y="776"/>
                  </a:lnTo>
                  <a:lnTo>
                    <a:pt x="60808" y="776"/>
                  </a:lnTo>
                  <a:cubicBezTo>
                    <a:pt x="61013" y="776"/>
                    <a:pt x="61196" y="594"/>
                    <a:pt x="61196" y="388"/>
                  </a:cubicBezTo>
                  <a:cubicBezTo>
                    <a:pt x="61196" y="183"/>
                    <a:pt x="61013" y="0"/>
                    <a:pt x="608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19"/>
            <p:cNvSpPr/>
            <p:nvPr/>
          </p:nvSpPr>
          <p:spPr>
            <a:xfrm>
              <a:off x="5953000" y="3543100"/>
              <a:ext cx="134700" cy="134700"/>
            </a:xfrm>
            <a:custGeom>
              <a:avLst/>
              <a:gdLst/>
              <a:ahLst/>
              <a:cxnLst/>
              <a:rect l="l" t="t" r="r" b="b"/>
              <a:pathLst>
                <a:path w="5388" h="5388" extrusionOk="0">
                  <a:moveTo>
                    <a:pt x="2694" y="366"/>
                  </a:moveTo>
                  <a:cubicBezTo>
                    <a:pt x="3972" y="366"/>
                    <a:pt x="5022" y="1416"/>
                    <a:pt x="5022" y="2694"/>
                  </a:cubicBezTo>
                  <a:cubicBezTo>
                    <a:pt x="5022" y="3949"/>
                    <a:pt x="3972" y="4999"/>
                    <a:pt x="2694" y="4999"/>
                  </a:cubicBezTo>
                  <a:cubicBezTo>
                    <a:pt x="1416" y="4999"/>
                    <a:pt x="388" y="3949"/>
                    <a:pt x="388" y="2694"/>
                  </a:cubicBezTo>
                  <a:cubicBezTo>
                    <a:pt x="388" y="1416"/>
                    <a:pt x="1416" y="366"/>
                    <a:pt x="2694" y="366"/>
                  </a:cubicBezTo>
                  <a:close/>
                  <a:moveTo>
                    <a:pt x="2694" y="1"/>
                  </a:moveTo>
                  <a:cubicBezTo>
                    <a:pt x="1210" y="1"/>
                    <a:pt x="0" y="1187"/>
                    <a:pt x="0" y="2694"/>
                  </a:cubicBezTo>
                  <a:cubicBezTo>
                    <a:pt x="0" y="4178"/>
                    <a:pt x="1210" y="5387"/>
                    <a:pt x="2694" y="5387"/>
                  </a:cubicBezTo>
                  <a:cubicBezTo>
                    <a:pt x="4177" y="5387"/>
                    <a:pt x="5387" y="4178"/>
                    <a:pt x="5387" y="2694"/>
                  </a:cubicBezTo>
                  <a:cubicBezTo>
                    <a:pt x="5387" y="1187"/>
                    <a:pt x="4177" y="1"/>
                    <a:pt x="26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19"/>
            <p:cNvSpPr/>
            <p:nvPr/>
          </p:nvSpPr>
          <p:spPr>
            <a:xfrm>
              <a:off x="5976400" y="3566500"/>
              <a:ext cx="87900" cy="87325"/>
            </a:xfrm>
            <a:custGeom>
              <a:avLst/>
              <a:gdLst/>
              <a:ahLst/>
              <a:cxnLst/>
              <a:rect l="l" t="t" r="r" b="b"/>
              <a:pathLst>
                <a:path w="3516" h="3493" extrusionOk="0">
                  <a:moveTo>
                    <a:pt x="1758" y="0"/>
                  </a:moveTo>
                  <a:cubicBezTo>
                    <a:pt x="799" y="0"/>
                    <a:pt x="0" y="776"/>
                    <a:pt x="0" y="1758"/>
                  </a:cubicBezTo>
                  <a:cubicBezTo>
                    <a:pt x="0" y="2717"/>
                    <a:pt x="799" y="3493"/>
                    <a:pt x="1758" y="3493"/>
                  </a:cubicBezTo>
                  <a:cubicBezTo>
                    <a:pt x="2739" y="3493"/>
                    <a:pt x="3515" y="2717"/>
                    <a:pt x="3515" y="1758"/>
                  </a:cubicBezTo>
                  <a:cubicBezTo>
                    <a:pt x="3515" y="776"/>
                    <a:pt x="2739" y="0"/>
                    <a:pt x="175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19"/>
            <p:cNvSpPr/>
            <p:nvPr/>
          </p:nvSpPr>
          <p:spPr>
            <a:xfrm>
              <a:off x="5421175" y="2256325"/>
              <a:ext cx="134700" cy="134700"/>
            </a:xfrm>
            <a:custGeom>
              <a:avLst/>
              <a:gdLst/>
              <a:ahLst/>
              <a:cxnLst/>
              <a:rect l="l" t="t" r="r" b="b"/>
              <a:pathLst>
                <a:path w="5388" h="5388" extrusionOk="0">
                  <a:moveTo>
                    <a:pt x="2694" y="389"/>
                  </a:moveTo>
                  <a:cubicBezTo>
                    <a:pt x="3972" y="389"/>
                    <a:pt x="4999" y="1416"/>
                    <a:pt x="4999" y="2694"/>
                  </a:cubicBezTo>
                  <a:cubicBezTo>
                    <a:pt x="4999" y="3972"/>
                    <a:pt x="3972" y="5022"/>
                    <a:pt x="2694" y="5022"/>
                  </a:cubicBezTo>
                  <a:cubicBezTo>
                    <a:pt x="1415" y="5022"/>
                    <a:pt x="365" y="3972"/>
                    <a:pt x="365" y="2694"/>
                  </a:cubicBezTo>
                  <a:cubicBezTo>
                    <a:pt x="365" y="1416"/>
                    <a:pt x="1415" y="389"/>
                    <a:pt x="2694" y="389"/>
                  </a:cubicBezTo>
                  <a:close/>
                  <a:moveTo>
                    <a:pt x="2694" y="1"/>
                  </a:moveTo>
                  <a:cubicBezTo>
                    <a:pt x="1210" y="1"/>
                    <a:pt x="0" y="1210"/>
                    <a:pt x="0" y="2694"/>
                  </a:cubicBezTo>
                  <a:cubicBezTo>
                    <a:pt x="0" y="4178"/>
                    <a:pt x="1210" y="5387"/>
                    <a:pt x="2694" y="5387"/>
                  </a:cubicBezTo>
                  <a:cubicBezTo>
                    <a:pt x="4177" y="5387"/>
                    <a:pt x="5387" y="4178"/>
                    <a:pt x="5387" y="2694"/>
                  </a:cubicBezTo>
                  <a:cubicBezTo>
                    <a:pt x="5387" y="1210"/>
                    <a:pt x="4177"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19"/>
            <p:cNvSpPr/>
            <p:nvPr/>
          </p:nvSpPr>
          <p:spPr>
            <a:xfrm>
              <a:off x="5444575" y="2279725"/>
              <a:ext cx="87900" cy="87900"/>
            </a:xfrm>
            <a:custGeom>
              <a:avLst/>
              <a:gdLst/>
              <a:ahLst/>
              <a:cxnLst/>
              <a:rect l="l" t="t" r="r" b="b"/>
              <a:pathLst>
                <a:path w="3516" h="3516" extrusionOk="0">
                  <a:moveTo>
                    <a:pt x="1758" y="0"/>
                  </a:moveTo>
                  <a:cubicBezTo>
                    <a:pt x="776" y="0"/>
                    <a:pt x="0" y="799"/>
                    <a:pt x="0" y="1758"/>
                  </a:cubicBezTo>
                  <a:cubicBezTo>
                    <a:pt x="0" y="2739"/>
                    <a:pt x="776" y="3516"/>
                    <a:pt x="1758" y="3516"/>
                  </a:cubicBezTo>
                  <a:cubicBezTo>
                    <a:pt x="2716" y="3516"/>
                    <a:pt x="3515" y="2739"/>
                    <a:pt x="3515" y="1758"/>
                  </a:cubicBezTo>
                  <a:cubicBezTo>
                    <a:pt x="3515" y="799"/>
                    <a:pt x="2716"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19"/>
            <p:cNvSpPr/>
            <p:nvPr/>
          </p:nvSpPr>
          <p:spPr>
            <a:xfrm>
              <a:off x="5459400" y="1912225"/>
              <a:ext cx="134700" cy="134700"/>
            </a:xfrm>
            <a:custGeom>
              <a:avLst/>
              <a:gdLst/>
              <a:ahLst/>
              <a:cxnLst/>
              <a:rect l="l" t="t" r="r" b="b"/>
              <a:pathLst>
                <a:path w="5388" h="5388" extrusionOk="0">
                  <a:moveTo>
                    <a:pt x="2694" y="366"/>
                  </a:moveTo>
                  <a:cubicBezTo>
                    <a:pt x="3972" y="366"/>
                    <a:pt x="4999" y="1416"/>
                    <a:pt x="4999" y="2694"/>
                  </a:cubicBezTo>
                  <a:cubicBezTo>
                    <a:pt x="4999" y="3973"/>
                    <a:pt x="3972" y="5000"/>
                    <a:pt x="2694" y="5000"/>
                  </a:cubicBezTo>
                  <a:cubicBezTo>
                    <a:pt x="1416" y="5000"/>
                    <a:pt x="389" y="3973"/>
                    <a:pt x="389" y="2694"/>
                  </a:cubicBezTo>
                  <a:cubicBezTo>
                    <a:pt x="389" y="1416"/>
                    <a:pt x="1416" y="366"/>
                    <a:pt x="2694" y="366"/>
                  </a:cubicBezTo>
                  <a:close/>
                  <a:moveTo>
                    <a:pt x="2694" y="1"/>
                  </a:moveTo>
                  <a:cubicBezTo>
                    <a:pt x="1210" y="1"/>
                    <a:pt x="1" y="1211"/>
                    <a:pt x="1" y="2694"/>
                  </a:cubicBezTo>
                  <a:cubicBezTo>
                    <a:pt x="1" y="4178"/>
                    <a:pt x="1210" y="5388"/>
                    <a:pt x="2694" y="5388"/>
                  </a:cubicBezTo>
                  <a:cubicBezTo>
                    <a:pt x="4178" y="5388"/>
                    <a:pt x="5387" y="4178"/>
                    <a:pt x="5387" y="2694"/>
                  </a:cubicBezTo>
                  <a:cubicBezTo>
                    <a:pt x="5387" y="1211"/>
                    <a:pt x="4178"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19"/>
            <p:cNvSpPr/>
            <p:nvPr/>
          </p:nvSpPr>
          <p:spPr>
            <a:xfrm>
              <a:off x="5482800" y="1935625"/>
              <a:ext cx="87900" cy="87900"/>
            </a:xfrm>
            <a:custGeom>
              <a:avLst/>
              <a:gdLst/>
              <a:ahLst/>
              <a:cxnLst/>
              <a:rect l="l" t="t" r="r" b="b"/>
              <a:pathLst>
                <a:path w="3516" h="3516" extrusionOk="0">
                  <a:moveTo>
                    <a:pt x="1758" y="1"/>
                  </a:moveTo>
                  <a:cubicBezTo>
                    <a:pt x="799" y="1"/>
                    <a:pt x="0" y="777"/>
                    <a:pt x="0" y="1758"/>
                  </a:cubicBezTo>
                  <a:cubicBezTo>
                    <a:pt x="0" y="2717"/>
                    <a:pt x="799" y="3516"/>
                    <a:pt x="1758" y="3516"/>
                  </a:cubicBezTo>
                  <a:cubicBezTo>
                    <a:pt x="2739" y="3516"/>
                    <a:pt x="3515" y="2717"/>
                    <a:pt x="3515" y="1758"/>
                  </a:cubicBezTo>
                  <a:cubicBezTo>
                    <a:pt x="3515" y="777"/>
                    <a:pt x="2739" y="1"/>
                    <a:pt x="17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19"/>
            <p:cNvSpPr/>
            <p:nvPr/>
          </p:nvSpPr>
          <p:spPr>
            <a:xfrm>
              <a:off x="4736975" y="1935625"/>
              <a:ext cx="87900" cy="87900"/>
            </a:xfrm>
            <a:custGeom>
              <a:avLst/>
              <a:gdLst/>
              <a:ahLst/>
              <a:cxnLst/>
              <a:rect l="l" t="t" r="r" b="b"/>
              <a:pathLst>
                <a:path w="3516" h="3516" extrusionOk="0">
                  <a:moveTo>
                    <a:pt x="1758" y="1"/>
                  </a:moveTo>
                  <a:cubicBezTo>
                    <a:pt x="777" y="1"/>
                    <a:pt x="1" y="777"/>
                    <a:pt x="1" y="1758"/>
                  </a:cubicBezTo>
                  <a:cubicBezTo>
                    <a:pt x="1" y="2717"/>
                    <a:pt x="777" y="3516"/>
                    <a:pt x="1758" y="3516"/>
                  </a:cubicBezTo>
                  <a:cubicBezTo>
                    <a:pt x="2717" y="3516"/>
                    <a:pt x="3516" y="2717"/>
                    <a:pt x="3516" y="1758"/>
                  </a:cubicBezTo>
                  <a:cubicBezTo>
                    <a:pt x="3516" y="777"/>
                    <a:pt x="2717" y="1"/>
                    <a:pt x="17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19"/>
            <p:cNvSpPr/>
            <p:nvPr/>
          </p:nvSpPr>
          <p:spPr>
            <a:xfrm>
              <a:off x="7044625" y="2632950"/>
              <a:ext cx="87900" cy="87325"/>
            </a:xfrm>
            <a:custGeom>
              <a:avLst/>
              <a:gdLst/>
              <a:ahLst/>
              <a:cxnLst/>
              <a:rect l="l" t="t" r="r" b="b"/>
              <a:pathLst>
                <a:path w="3516" h="3493" extrusionOk="0">
                  <a:moveTo>
                    <a:pt x="1758" y="0"/>
                  </a:moveTo>
                  <a:cubicBezTo>
                    <a:pt x="799" y="0"/>
                    <a:pt x="0" y="776"/>
                    <a:pt x="0" y="1735"/>
                  </a:cubicBezTo>
                  <a:cubicBezTo>
                    <a:pt x="0" y="2716"/>
                    <a:pt x="799" y="3493"/>
                    <a:pt x="1758" y="3493"/>
                  </a:cubicBezTo>
                  <a:cubicBezTo>
                    <a:pt x="2739" y="3493"/>
                    <a:pt x="3515" y="2716"/>
                    <a:pt x="3515" y="1735"/>
                  </a:cubicBezTo>
                  <a:cubicBezTo>
                    <a:pt x="3515" y="776"/>
                    <a:pt x="2739"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19"/>
            <p:cNvSpPr/>
            <p:nvPr/>
          </p:nvSpPr>
          <p:spPr>
            <a:xfrm>
              <a:off x="4222850" y="1085400"/>
              <a:ext cx="134675" cy="134675"/>
            </a:xfrm>
            <a:custGeom>
              <a:avLst/>
              <a:gdLst/>
              <a:ahLst/>
              <a:cxnLst/>
              <a:rect l="l" t="t" r="r" b="b"/>
              <a:pathLst>
                <a:path w="5387" h="5387" extrusionOk="0">
                  <a:moveTo>
                    <a:pt x="2694" y="388"/>
                  </a:moveTo>
                  <a:cubicBezTo>
                    <a:pt x="3972" y="388"/>
                    <a:pt x="5022" y="1415"/>
                    <a:pt x="5022" y="2694"/>
                  </a:cubicBezTo>
                  <a:cubicBezTo>
                    <a:pt x="5022" y="3972"/>
                    <a:pt x="3972" y="4999"/>
                    <a:pt x="2694" y="4999"/>
                  </a:cubicBezTo>
                  <a:cubicBezTo>
                    <a:pt x="1415" y="4999"/>
                    <a:pt x="388" y="3972"/>
                    <a:pt x="388" y="2694"/>
                  </a:cubicBezTo>
                  <a:cubicBezTo>
                    <a:pt x="388" y="1415"/>
                    <a:pt x="1415" y="388"/>
                    <a:pt x="2694" y="388"/>
                  </a:cubicBezTo>
                  <a:close/>
                  <a:moveTo>
                    <a:pt x="2694" y="0"/>
                  </a:moveTo>
                  <a:cubicBezTo>
                    <a:pt x="1210" y="0"/>
                    <a:pt x="0" y="1210"/>
                    <a:pt x="0" y="2694"/>
                  </a:cubicBezTo>
                  <a:cubicBezTo>
                    <a:pt x="0" y="4177"/>
                    <a:pt x="1210" y="5387"/>
                    <a:pt x="2694" y="5387"/>
                  </a:cubicBezTo>
                  <a:cubicBezTo>
                    <a:pt x="4177" y="5387"/>
                    <a:pt x="5387" y="4177"/>
                    <a:pt x="5387" y="2694"/>
                  </a:cubicBezTo>
                  <a:cubicBezTo>
                    <a:pt x="5387" y="1210"/>
                    <a:pt x="4177" y="0"/>
                    <a:pt x="2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19"/>
            <p:cNvSpPr/>
            <p:nvPr/>
          </p:nvSpPr>
          <p:spPr>
            <a:xfrm>
              <a:off x="4246800" y="1108775"/>
              <a:ext cx="87350" cy="87925"/>
            </a:xfrm>
            <a:custGeom>
              <a:avLst/>
              <a:gdLst/>
              <a:ahLst/>
              <a:cxnLst/>
              <a:rect l="l" t="t" r="r" b="b"/>
              <a:pathLst>
                <a:path w="3494" h="3517" extrusionOk="0">
                  <a:moveTo>
                    <a:pt x="1736" y="1"/>
                  </a:moveTo>
                  <a:cubicBezTo>
                    <a:pt x="777" y="1"/>
                    <a:pt x="1" y="800"/>
                    <a:pt x="1" y="1759"/>
                  </a:cubicBezTo>
                  <a:cubicBezTo>
                    <a:pt x="1" y="2717"/>
                    <a:pt x="777" y="3516"/>
                    <a:pt x="1736" y="3516"/>
                  </a:cubicBezTo>
                  <a:cubicBezTo>
                    <a:pt x="2717" y="3516"/>
                    <a:pt x="3493" y="2717"/>
                    <a:pt x="3493" y="1759"/>
                  </a:cubicBezTo>
                  <a:cubicBezTo>
                    <a:pt x="3493" y="800"/>
                    <a:pt x="2717" y="1"/>
                    <a:pt x="17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19"/>
            <p:cNvSpPr/>
            <p:nvPr/>
          </p:nvSpPr>
          <p:spPr>
            <a:xfrm>
              <a:off x="3502700" y="2585000"/>
              <a:ext cx="134700" cy="134700"/>
            </a:xfrm>
            <a:custGeom>
              <a:avLst/>
              <a:gdLst/>
              <a:ahLst/>
              <a:cxnLst/>
              <a:rect l="l" t="t" r="r" b="b"/>
              <a:pathLst>
                <a:path w="5388" h="5388" extrusionOk="0">
                  <a:moveTo>
                    <a:pt x="2694" y="389"/>
                  </a:moveTo>
                  <a:cubicBezTo>
                    <a:pt x="3972" y="389"/>
                    <a:pt x="4999" y="1416"/>
                    <a:pt x="4999" y="2694"/>
                  </a:cubicBezTo>
                  <a:cubicBezTo>
                    <a:pt x="4999" y="3973"/>
                    <a:pt x="3972" y="5000"/>
                    <a:pt x="2694" y="5000"/>
                  </a:cubicBezTo>
                  <a:cubicBezTo>
                    <a:pt x="1416" y="5000"/>
                    <a:pt x="389" y="3973"/>
                    <a:pt x="389" y="2694"/>
                  </a:cubicBezTo>
                  <a:cubicBezTo>
                    <a:pt x="389" y="1416"/>
                    <a:pt x="1416" y="389"/>
                    <a:pt x="2694" y="389"/>
                  </a:cubicBezTo>
                  <a:close/>
                  <a:moveTo>
                    <a:pt x="2694" y="1"/>
                  </a:moveTo>
                  <a:cubicBezTo>
                    <a:pt x="1210" y="1"/>
                    <a:pt x="1" y="1211"/>
                    <a:pt x="1" y="2694"/>
                  </a:cubicBezTo>
                  <a:cubicBezTo>
                    <a:pt x="1" y="4178"/>
                    <a:pt x="1210" y="5388"/>
                    <a:pt x="2694" y="5388"/>
                  </a:cubicBezTo>
                  <a:cubicBezTo>
                    <a:pt x="4178" y="5388"/>
                    <a:pt x="5387" y="4178"/>
                    <a:pt x="5387" y="2694"/>
                  </a:cubicBezTo>
                  <a:cubicBezTo>
                    <a:pt x="5387" y="1211"/>
                    <a:pt x="4178"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19"/>
            <p:cNvSpPr/>
            <p:nvPr/>
          </p:nvSpPr>
          <p:spPr>
            <a:xfrm>
              <a:off x="3526100" y="2608400"/>
              <a:ext cx="87900" cy="87900"/>
            </a:xfrm>
            <a:custGeom>
              <a:avLst/>
              <a:gdLst/>
              <a:ahLst/>
              <a:cxnLst/>
              <a:rect l="l" t="t" r="r" b="b"/>
              <a:pathLst>
                <a:path w="3516" h="3516" extrusionOk="0">
                  <a:moveTo>
                    <a:pt x="1758" y="1"/>
                  </a:moveTo>
                  <a:cubicBezTo>
                    <a:pt x="776" y="1"/>
                    <a:pt x="0" y="777"/>
                    <a:pt x="0" y="1758"/>
                  </a:cubicBezTo>
                  <a:cubicBezTo>
                    <a:pt x="0" y="2717"/>
                    <a:pt x="776" y="3516"/>
                    <a:pt x="1758" y="3516"/>
                  </a:cubicBezTo>
                  <a:cubicBezTo>
                    <a:pt x="2717" y="3516"/>
                    <a:pt x="3516" y="2717"/>
                    <a:pt x="3516" y="1758"/>
                  </a:cubicBezTo>
                  <a:cubicBezTo>
                    <a:pt x="3516" y="777"/>
                    <a:pt x="2717" y="1"/>
                    <a:pt x="17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19"/>
            <p:cNvSpPr/>
            <p:nvPr/>
          </p:nvSpPr>
          <p:spPr>
            <a:xfrm>
              <a:off x="2281550" y="1156150"/>
              <a:ext cx="134700" cy="134700"/>
            </a:xfrm>
            <a:custGeom>
              <a:avLst/>
              <a:gdLst/>
              <a:ahLst/>
              <a:cxnLst/>
              <a:rect l="l" t="t" r="r" b="b"/>
              <a:pathLst>
                <a:path w="5388" h="5388" extrusionOk="0">
                  <a:moveTo>
                    <a:pt x="2694" y="366"/>
                  </a:moveTo>
                  <a:cubicBezTo>
                    <a:pt x="3972" y="366"/>
                    <a:pt x="4999" y="1416"/>
                    <a:pt x="4999" y="2694"/>
                  </a:cubicBezTo>
                  <a:cubicBezTo>
                    <a:pt x="4999" y="3972"/>
                    <a:pt x="3972" y="4999"/>
                    <a:pt x="2694" y="4999"/>
                  </a:cubicBezTo>
                  <a:cubicBezTo>
                    <a:pt x="1416" y="4999"/>
                    <a:pt x="366" y="3972"/>
                    <a:pt x="366" y="2694"/>
                  </a:cubicBezTo>
                  <a:cubicBezTo>
                    <a:pt x="366" y="1416"/>
                    <a:pt x="1416" y="366"/>
                    <a:pt x="2694" y="366"/>
                  </a:cubicBezTo>
                  <a:close/>
                  <a:moveTo>
                    <a:pt x="2694" y="0"/>
                  </a:moveTo>
                  <a:cubicBezTo>
                    <a:pt x="1210" y="0"/>
                    <a:pt x="0" y="1210"/>
                    <a:pt x="0" y="2694"/>
                  </a:cubicBezTo>
                  <a:cubicBezTo>
                    <a:pt x="0" y="4178"/>
                    <a:pt x="1210" y="5387"/>
                    <a:pt x="2694" y="5387"/>
                  </a:cubicBezTo>
                  <a:cubicBezTo>
                    <a:pt x="4177" y="5387"/>
                    <a:pt x="5387" y="4178"/>
                    <a:pt x="5387" y="2694"/>
                  </a:cubicBezTo>
                  <a:cubicBezTo>
                    <a:pt x="5387" y="1210"/>
                    <a:pt x="4177" y="0"/>
                    <a:pt x="2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19"/>
            <p:cNvSpPr/>
            <p:nvPr/>
          </p:nvSpPr>
          <p:spPr>
            <a:xfrm>
              <a:off x="2304950" y="1179550"/>
              <a:ext cx="87325" cy="87900"/>
            </a:xfrm>
            <a:custGeom>
              <a:avLst/>
              <a:gdLst/>
              <a:ahLst/>
              <a:cxnLst/>
              <a:rect l="l" t="t" r="r" b="b"/>
              <a:pathLst>
                <a:path w="3493" h="3516" extrusionOk="0">
                  <a:moveTo>
                    <a:pt x="1758" y="0"/>
                  </a:moveTo>
                  <a:cubicBezTo>
                    <a:pt x="776" y="0"/>
                    <a:pt x="0" y="776"/>
                    <a:pt x="0" y="1758"/>
                  </a:cubicBezTo>
                  <a:cubicBezTo>
                    <a:pt x="0" y="2717"/>
                    <a:pt x="776" y="3515"/>
                    <a:pt x="1758" y="3515"/>
                  </a:cubicBezTo>
                  <a:cubicBezTo>
                    <a:pt x="2716" y="3515"/>
                    <a:pt x="3493" y="2717"/>
                    <a:pt x="3493" y="1758"/>
                  </a:cubicBezTo>
                  <a:cubicBezTo>
                    <a:pt x="3493" y="776"/>
                    <a:pt x="2716"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19"/>
            <p:cNvSpPr/>
            <p:nvPr/>
          </p:nvSpPr>
          <p:spPr>
            <a:xfrm>
              <a:off x="1577950" y="1004925"/>
              <a:ext cx="94750" cy="94750"/>
            </a:xfrm>
            <a:custGeom>
              <a:avLst/>
              <a:gdLst/>
              <a:ahLst/>
              <a:cxnLst/>
              <a:rect l="l" t="t" r="r" b="b"/>
              <a:pathLst>
                <a:path w="3790" h="3790" extrusionOk="0">
                  <a:moveTo>
                    <a:pt x="1895" y="366"/>
                  </a:moveTo>
                  <a:cubicBezTo>
                    <a:pt x="2717" y="366"/>
                    <a:pt x="3402" y="1051"/>
                    <a:pt x="3402" y="1895"/>
                  </a:cubicBezTo>
                  <a:cubicBezTo>
                    <a:pt x="3402" y="2717"/>
                    <a:pt x="2717" y="3402"/>
                    <a:pt x="1895" y="3402"/>
                  </a:cubicBezTo>
                  <a:cubicBezTo>
                    <a:pt x="1051" y="3402"/>
                    <a:pt x="366" y="2717"/>
                    <a:pt x="366" y="1895"/>
                  </a:cubicBezTo>
                  <a:cubicBezTo>
                    <a:pt x="366" y="1051"/>
                    <a:pt x="1051" y="366"/>
                    <a:pt x="1895" y="366"/>
                  </a:cubicBezTo>
                  <a:close/>
                  <a:moveTo>
                    <a:pt x="1895" y="1"/>
                  </a:moveTo>
                  <a:cubicBezTo>
                    <a:pt x="845" y="1"/>
                    <a:pt x="1" y="845"/>
                    <a:pt x="1" y="1895"/>
                  </a:cubicBezTo>
                  <a:cubicBezTo>
                    <a:pt x="1" y="2922"/>
                    <a:pt x="845" y="3790"/>
                    <a:pt x="1895" y="3790"/>
                  </a:cubicBezTo>
                  <a:cubicBezTo>
                    <a:pt x="2922" y="3790"/>
                    <a:pt x="3790" y="2922"/>
                    <a:pt x="3790" y="1895"/>
                  </a:cubicBezTo>
                  <a:cubicBezTo>
                    <a:pt x="3790" y="845"/>
                    <a:pt x="2922" y="1"/>
                    <a:pt x="18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19"/>
            <p:cNvSpPr/>
            <p:nvPr/>
          </p:nvSpPr>
          <p:spPr>
            <a:xfrm>
              <a:off x="1595075" y="1022050"/>
              <a:ext cx="59950" cy="59950"/>
            </a:xfrm>
            <a:custGeom>
              <a:avLst/>
              <a:gdLst/>
              <a:ahLst/>
              <a:cxnLst/>
              <a:rect l="l" t="t" r="r" b="b"/>
              <a:pathLst>
                <a:path w="2398" h="2398" extrusionOk="0">
                  <a:moveTo>
                    <a:pt x="1210" y="1"/>
                  </a:moveTo>
                  <a:cubicBezTo>
                    <a:pt x="548" y="1"/>
                    <a:pt x="1" y="548"/>
                    <a:pt x="1" y="1210"/>
                  </a:cubicBezTo>
                  <a:cubicBezTo>
                    <a:pt x="1" y="1872"/>
                    <a:pt x="548" y="2397"/>
                    <a:pt x="1210" y="2397"/>
                  </a:cubicBezTo>
                  <a:cubicBezTo>
                    <a:pt x="1872" y="2397"/>
                    <a:pt x="2397" y="1872"/>
                    <a:pt x="2397" y="1210"/>
                  </a:cubicBezTo>
                  <a:cubicBezTo>
                    <a:pt x="2397" y="548"/>
                    <a:pt x="1872" y="1"/>
                    <a:pt x="12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19"/>
            <p:cNvSpPr/>
            <p:nvPr/>
          </p:nvSpPr>
          <p:spPr>
            <a:xfrm>
              <a:off x="2892125" y="1170425"/>
              <a:ext cx="106150" cy="106150"/>
            </a:xfrm>
            <a:custGeom>
              <a:avLst/>
              <a:gdLst/>
              <a:ahLst/>
              <a:cxnLst/>
              <a:rect l="l" t="t" r="r" b="b"/>
              <a:pathLst>
                <a:path w="4246" h="4246" extrusionOk="0">
                  <a:moveTo>
                    <a:pt x="2123" y="0"/>
                  </a:moveTo>
                  <a:cubicBezTo>
                    <a:pt x="959" y="0"/>
                    <a:pt x="0" y="936"/>
                    <a:pt x="0" y="2123"/>
                  </a:cubicBezTo>
                  <a:cubicBezTo>
                    <a:pt x="0" y="3287"/>
                    <a:pt x="959" y="4246"/>
                    <a:pt x="2123" y="4246"/>
                  </a:cubicBezTo>
                  <a:cubicBezTo>
                    <a:pt x="3310" y="4246"/>
                    <a:pt x="4246" y="3287"/>
                    <a:pt x="4246" y="2123"/>
                  </a:cubicBezTo>
                  <a:cubicBezTo>
                    <a:pt x="4246" y="936"/>
                    <a:pt x="3310"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19"/>
            <p:cNvSpPr/>
            <p:nvPr/>
          </p:nvSpPr>
          <p:spPr>
            <a:xfrm>
              <a:off x="7004675" y="1366150"/>
              <a:ext cx="106150" cy="106150"/>
            </a:xfrm>
            <a:custGeom>
              <a:avLst/>
              <a:gdLst/>
              <a:ahLst/>
              <a:cxnLst/>
              <a:rect l="l" t="t" r="r" b="b"/>
              <a:pathLst>
                <a:path w="4246" h="4246" extrusionOk="0">
                  <a:moveTo>
                    <a:pt x="2123" y="0"/>
                  </a:moveTo>
                  <a:cubicBezTo>
                    <a:pt x="936" y="0"/>
                    <a:pt x="0" y="959"/>
                    <a:pt x="0" y="2123"/>
                  </a:cubicBezTo>
                  <a:cubicBezTo>
                    <a:pt x="0" y="3310"/>
                    <a:pt x="936" y="4246"/>
                    <a:pt x="2123" y="4246"/>
                  </a:cubicBezTo>
                  <a:cubicBezTo>
                    <a:pt x="3287" y="4246"/>
                    <a:pt x="4246" y="3310"/>
                    <a:pt x="4246" y="2123"/>
                  </a:cubicBezTo>
                  <a:cubicBezTo>
                    <a:pt x="4246" y="959"/>
                    <a:pt x="3287"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19"/>
            <p:cNvSpPr/>
            <p:nvPr/>
          </p:nvSpPr>
          <p:spPr>
            <a:xfrm>
              <a:off x="6446600" y="2270600"/>
              <a:ext cx="106150" cy="106150"/>
            </a:xfrm>
            <a:custGeom>
              <a:avLst/>
              <a:gdLst/>
              <a:ahLst/>
              <a:cxnLst/>
              <a:rect l="l" t="t" r="r" b="b"/>
              <a:pathLst>
                <a:path w="4246" h="4246" extrusionOk="0">
                  <a:moveTo>
                    <a:pt x="2123" y="0"/>
                  </a:moveTo>
                  <a:cubicBezTo>
                    <a:pt x="959" y="0"/>
                    <a:pt x="0" y="959"/>
                    <a:pt x="0" y="2123"/>
                  </a:cubicBezTo>
                  <a:cubicBezTo>
                    <a:pt x="0" y="3310"/>
                    <a:pt x="959" y="4246"/>
                    <a:pt x="2123" y="4246"/>
                  </a:cubicBezTo>
                  <a:cubicBezTo>
                    <a:pt x="3310" y="4246"/>
                    <a:pt x="4246" y="3310"/>
                    <a:pt x="4246" y="2123"/>
                  </a:cubicBezTo>
                  <a:cubicBezTo>
                    <a:pt x="4246" y="959"/>
                    <a:pt x="3310"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19"/>
            <p:cNvSpPr/>
            <p:nvPr/>
          </p:nvSpPr>
          <p:spPr>
            <a:xfrm>
              <a:off x="6258275" y="3300575"/>
              <a:ext cx="69650" cy="69650"/>
            </a:xfrm>
            <a:custGeom>
              <a:avLst/>
              <a:gdLst/>
              <a:ahLst/>
              <a:cxnLst/>
              <a:rect l="l" t="t" r="r" b="b"/>
              <a:pathLst>
                <a:path w="2786" h="2786" extrusionOk="0">
                  <a:moveTo>
                    <a:pt x="1393" y="1"/>
                  </a:moveTo>
                  <a:cubicBezTo>
                    <a:pt x="617" y="1"/>
                    <a:pt x="1" y="617"/>
                    <a:pt x="1" y="1393"/>
                  </a:cubicBezTo>
                  <a:cubicBezTo>
                    <a:pt x="1" y="2146"/>
                    <a:pt x="617" y="2786"/>
                    <a:pt x="1393" y="2786"/>
                  </a:cubicBezTo>
                  <a:cubicBezTo>
                    <a:pt x="2169" y="2786"/>
                    <a:pt x="2786" y="2146"/>
                    <a:pt x="2786" y="1393"/>
                  </a:cubicBezTo>
                  <a:cubicBezTo>
                    <a:pt x="2786" y="617"/>
                    <a:pt x="2169" y="1"/>
                    <a:pt x="13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19"/>
            <p:cNvSpPr/>
            <p:nvPr/>
          </p:nvSpPr>
          <p:spPr>
            <a:xfrm>
              <a:off x="4746100" y="3030675"/>
              <a:ext cx="69650" cy="69075"/>
            </a:xfrm>
            <a:custGeom>
              <a:avLst/>
              <a:gdLst/>
              <a:ahLst/>
              <a:cxnLst/>
              <a:rect l="l" t="t" r="r" b="b"/>
              <a:pathLst>
                <a:path w="2786" h="2763" extrusionOk="0">
                  <a:moveTo>
                    <a:pt x="1393" y="0"/>
                  </a:moveTo>
                  <a:cubicBezTo>
                    <a:pt x="617" y="0"/>
                    <a:pt x="1" y="617"/>
                    <a:pt x="1" y="1393"/>
                  </a:cubicBezTo>
                  <a:cubicBezTo>
                    <a:pt x="1" y="2146"/>
                    <a:pt x="617" y="2762"/>
                    <a:pt x="1393" y="2762"/>
                  </a:cubicBezTo>
                  <a:cubicBezTo>
                    <a:pt x="2169" y="2762"/>
                    <a:pt x="2786" y="2146"/>
                    <a:pt x="2786" y="1393"/>
                  </a:cubicBezTo>
                  <a:cubicBezTo>
                    <a:pt x="2786" y="617"/>
                    <a:pt x="2169" y="0"/>
                    <a:pt x="13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19"/>
            <p:cNvSpPr/>
            <p:nvPr/>
          </p:nvSpPr>
          <p:spPr>
            <a:xfrm>
              <a:off x="5111875" y="1378700"/>
              <a:ext cx="106175" cy="106150"/>
            </a:xfrm>
            <a:custGeom>
              <a:avLst/>
              <a:gdLst/>
              <a:ahLst/>
              <a:cxnLst/>
              <a:rect l="l" t="t" r="r" b="b"/>
              <a:pathLst>
                <a:path w="4247" h="4246" extrusionOk="0">
                  <a:moveTo>
                    <a:pt x="2124" y="0"/>
                  </a:moveTo>
                  <a:cubicBezTo>
                    <a:pt x="960" y="0"/>
                    <a:pt x="1" y="959"/>
                    <a:pt x="1" y="2123"/>
                  </a:cubicBezTo>
                  <a:cubicBezTo>
                    <a:pt x="1" y="3310"/>
                    <a:pt x="960" y="4246"/>
                    <a:pt x="2124" y="4246"/>
                  </a:cubicBezTo>
                  <a:cubicBezTo>
                    <a:pt x="3288" y="4246"/>
                    <a:pt x="4246" y="3310"/>
                    <a:pt x="4246" y="2123"/>
                  </a:cubicBezTo>
                  <a:cubicBezTo>
                    <a:pt x="4246" y="959"/>
                    <a:pt x="3288" y="0"/>
                    <a:pt x="21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19"/>
            <p:cNvSpPr/>
            <p:nvPr/>
          </p:nvSpPr>
          <p:spPr>
            <a:xfrm>
              <a:off x="5692225" y="1404950"/>
              <a:ext cx="75350" cy="74775"/>
            </a:xfrm>
            <a:custGeom>
              <a:avLst/>
              <a:gdLst/>
              <a:ahLst/>
              <a:cxnLst/>
              <a:rect l="l" t="t" r="r" b="b"/>
              <a:pathLst>
                <a:path w="3014" h="2991" extrusionOk="0">
                  <a:moveTo>
                    <a:pt x="1507" y="0"/>
                  </a:moveTo>
                  <a:cubicBezTo>
                    <a:pt x="685" y="0"/>
                    <a:pt x="0" y="662"/>
                    <a:pt x="0" y="1507"/>
                  </a:cubicBezTo>
                  <a:cubicBezTo>
                    <a:pt x="0" y="2328"/>
                    <a:pt x="685" y="2990"/>
                    <a:pt x="1507" y="2990"/>
                  </a:cubicBezTo>
                  <a:cubicBezTo>
                    <a:pt x="2328" y="2990"/>
                    <a:pt x="3013" y="2328"/>
                    <a:pt x="3013" y="1507"/>
                  </a:cubicBezTo>
                  <a:cubicBezTo>
                    <a:pt x="3013" y="662"/>
                    <a:pt x="2328" y="0"/>
                    <a:pt x="150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19"/>
            <p:cNvSpPr/>
            <p:nvPr/>
          </p:nvSpPr>
          <p:spPr>
            <a:xfrm>
              <a:off x="5821750" y="1469425"/>
              <a:ext cx="79350" cy="79350"/>
            </a:xfrm>
            <a:custGeom>
              <a:avLst/>
              <a:gdLst/>
              <a:ahLst/>
              <a:cxnLst/>
              <a:rect l="l" t="t" r="r" b="b"/>
              <a:pathLst>
                <a:path w="3174" h="3174" extrusionOk="0">
                  <a:moveTo>
                    <a:pt x="1598" y="1"/>
                  </a:moveTo>
                  <a:cubicBezTo>
                    <a:pt x="708" y="1"/>
                    <a:pt x="1" y="708"/>
                    <a:pt x="1" y="1575"/>
                  </a:cubicBezTo>
                  <a:cubicBezTo>
                    <a:pt x="1" y="2466"/>
                    <a:pt x="708" y="3173"/>
                    <a:pt x="1598" y="3173"/>
                  </a:cubicBezTo>
                  <a:cubicBezTo>
                    <a:pt x="2466" y="3173"/>
                    <a:pt x="3173" y="2466"/>
                    <a:pt x="3173" y="1575"/>
                  </a:cubicBezTo>
                  <a:cubicBezTo>
                    <a:pt x="3173" y="708"/>
                    <a:pt x="2466" y="1"/>
                    <a:pt x="15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19"/>
            <p:cNvSpPr/>
            <p:nvPr/>
          </p:nvSpPr>
          <p:spPr>
            <a:xfrm>
              <a:off x="3572900" y="2384150"/>
              <a:ext cx="139825" cy="139250"/>
            </a:xfrm>
            <a:custGeom>
              <a:avLst/>
              <a:gdLst/>
              <a:ahLst/>
              <a:cxnLst/>
              <a:rect l="l" t="t" r="r" b="b"/>
              <a:pathLst>
                <a:path w="5593" h="5570" extrusionOk="0">
                  <a:moveTo>
                    <a:pt x="2808" y="0"/>
                  </a:moveTo>
                  <a:cubicBezTo>
                    <a:pt x="1255" y="0"/>
                    <a:pt x="0" y="1233"/>
                    <a:pt x="0" y="2785"/>
                  </a:cubicBezTo>
                  <a:cubicBezTo>
                    <a:pt x="0" y="4314"/>
                    <a:pt x="1255" y="5570"/>
                    <a:pt x="2808" y="5570"/>
                  </a:cubicBezTo>
                  <a:cubicBezTo>
                    <a:pt x="4337" y="5570"/>
                    <a:pt x="5592" y="4314"/>
                    <a:pt x="5592" y="2785"/>
                  </a:cubicBezTo>
                  <a:cubicBezTo>
                    <a:pt x="5592" y="1233"/>
                    <a:pt x="4337" y="0"/>
                    <a:pt x="28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19"/>
            <p:cNvSpPr/>
            <p:nvPr/>
          </p:nvSpPr>
          <p:spPr>
            <a:xfrm>
              <a:off x="5419450" y="2995300"/>
              <a:ext cx="139825" cy="139825"/>
            </a:xfrm>
            <a:custGeom>
              <a:avLst/>
              <a:gdLst/>
              <a:ahLst/>
              <a:cxnLst/>
              <a:rect l="l" t="t" r="r" b="b"/>
              <a:pathLst>
                <a:path w="5593" h="5593" extrusionOk="0">
                  <a:moveTo>
                    <a:pt x="2785" y="0"/>
                  </a:moveTo>
                  <a:cubicBezTo>
                    <a:pt x="1256" y="0"/>
                    <a:pt x="1" y="1256"/>
                    <a:pt x="1" y="2808"/>
                  </a:cubicBezTo>
                  <a:cubicBezTo>
                    <a:pt x="1" y="4337"/>
                    <a:pt x="1256" y="5592"/>
                    <a:pt x="2785" y="5592"/>
                  </a:cubicBezTo>
                  <a:cubicBezTo>
                    <a:pt x="4338" y="5592"/>
                    <a:pt x="5593" y="4337"/>
                    <a:pt x="5593" y="2808"/>
                  </a:cubicBezTo>
                  <a:cubicBezTo>
                    <a:pt x="5593" y="1256"/>
                    <a:pt x="4338" y="0"/>
                    <a:pt x="27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19"/>
            <p:cNvSpPr/>
            <p:nvPr/>
          </p:nvSpPr>
          <p:spPr>
            <a:xfrm>
              <a:off x="3311550" y="1787275"/>
              <a:ext cx="65075" cy="65075"/>
            </a:xfrm>
            <a:custGeom>
              <a:avLst/>
              <a:gdLst/>
              <a:ahLst/>
              <a:cxnLst/>
              <a:rect l="l" t="t" r="r" b="b"/>
              <a:pathLst>
                <a:path w="2603" h="2603" extrusionOk="0">
                  <a:moveTo>
                    <a:pt x="1301" y="0"/>
                  </a:moveTo>
                  <a:cubicBezTo>
                    <a:pt x="594" y="0"/>
                    <a:pt x="0" y="571"/>
                    <a:pt x="0" y="1301"/>
                  </a:cubicBezTo>
                  <a:cubicBezTo>
                    <a:pt x="0" y="2009"/>
                    <a:pt x="594" y="2602"/>
                    <a:pt x="1301" y="2602"/>
                  </a:cubicBezTo>
                  <a:cubicBezTo>
                    <a:pt x="2009" y="2602"/>
                    <a:pt x="2602" y="2009"/>
                    <a:pt x="2602" y="1301"/>
                  </a:cubicBezTo>
                  <a:cubicBezTo>
                    <a:pt x="2602" y="571"/>
                    <a:pt x="2009" y="0"/>
                    <a:pt x="13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19"/>
            <p:cNvSpPr/>
            <p:nvPr/>
          </p:nvSpPr>
          <p:spPr>
            <a:xfrm>
              <a:off x="3501550" y="1519075"/>
              <a:ext cx="143825" cy="144400"/>
            </a:xfrm>
            <a:custGeom>
              <a:avLst/>
              <a:gdLst/>
              <a:ahLst/>
              <a:cxnLst/>
              <a:rect l="l" t="t" r="r" b="b"/>
              <a:pathLst>
                <a:path w="5753" h="5776" extrusionOk="0">
                  <a:moveTo>
                    <a:pt x="2877" y="388"/>
                  </a:moveTo>
                  <a:cubicBezTo>
                    <a:pt x="4246" y="388"/>
                    <a:pt x="5388" y="1507"/>
                    <a:pt x="5388" y="2899"/>
                  </a:cubicBezTo>
                  <a:cubicBezTo>
                    <a:pt x="5388" y="4269"/>
                    <a:pt x="4246" y="5410"/>
                    <a:pt x="2877" y="5410"/>
                  </a:cubicBezTo>
                  <a:cubicBezTo>
                    <a:pt x="1485" y="5410"/>
                    <a:pt x="366" y="4269"/>
                    <a:pt x="366" y="2899"/>
                  </a:cubicBezTo>
                  <a:cubicBezTo>
                    <a:pt x="366" y="1507"/>
                    <a:pt x="1485" y="388"/>
                    <a:pt x="2877" y="388"/>
                  </a:cubicBezTo>
                  <a:close/>
                  <a:moveTo>
                    <a:pt x="2877" y="0"/>
                  </a:moveTo>
                  <a:cubicBezTo>
                    <a:pt x="1279" y="0"/>
                    <a:pt x="1" y="1301"/>
                    <a:pt x="1" y="2899"/>
                  </a:cubicBezTo>
                  <a:cubicBezTo>
                    <a:pt x="1" y="4497"/>
                    <a:pt x="1279" y="5775"/>
                    <a:pt x="2877" y="5775"/>
                  </a:cubicBezTo>
                  <a:cubicBezTo>
                    <a:pt x="4475" y="5775"/>
                    <a:pt x="5753" y="4497"/>
                    <a:pt x="5753" y="2899"/>
                  </a:cubicBezTo>
                  <a:cubicBezTo>
                    <a:pt x="5753" y="1301"/>
                    <a:pt x="4475" y="0"/>
                    <a:pt x="28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19"/>
            <p:cNvSpPr/>
            <p:nvPr/>
          </p:nvSpPr>
          <p:spPr>
            <a:xfrm>
              <a:off x="3526675" y="1544750"/>
              <a:ext cx="93600" cy="93050"/>
            </a:xfrm>
            <a:custGeom>
              <a:avLst/>
              <a:gdLst/>
              <a:ahLst/>
              <a:cxnLst/>
              <a:rect l="l" t="t" r="r" b="b"/>
              <a:pathLst>
                <a:path w="3744" h="3722" extrusionOk="0">
                  <a:moveTo>
                    <a:pt x="1872" y="0"/>
                  </a:moveTo>
                  <a:cubicBezTo>
                    <a:pt x="845" y="0"/>
                    <a:pt x="0" y="845"/>
                    <a:pt x="0" y="1872"/>
                  </a:cubicBezTo>
                  <a:cubicBezTo>
                    <a:pt x="0" y="2899"/>
                    <a:pt x="845" y="3721"/>
                    <a:pt x="1872" y="3721"/>
                  </a:cubicBezTo>
                  <a:cubicBezTo>
                    <a:pt x="2899" y="3721"/>
                    <a:pt x="3744" y="2899"/>
                    <a:pt x="3744" y="1872"/>
                  </a:cubicBezTo>
                  <a:cubicBezTo>
                    <a:pt x="3744" y="845"/>
                    <a:pt x="2899" y="0"/>
                    <a:pt x="18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19"/>
            <p:cNvSpPr/>
            <p:nvPr/>
          </p:nvSpPr>
          <p:spPr>
            <a:xfrm>
              <a:off x="1930050" y="1563575"/>
              <a:ext cx="106150" cy="106175"/>
            </a:xfrm>
            <a:custGeom>
              <a:avLst/>
              <a:gdLst/>
              <a:ahLst/>
              <a:cxnLst/>
              <a:rect l="l" t="t" r="r" b="b"/>
              <a:pathLst>
                <a:path w="4246" h="4247" extrusionOk="0">
                  <a:moveTo>
                    <a:pt x="2123" y="1"/>
                  </a:moveTo>
                  <a:cubicBezTo>
                    <a:pt x="959" y="1"/>
                    <a:pt x="0" y="937"/>
                    <a:pt x="0" y="2123"/>
                  </a:cubicBezTo>
                  <a:cubicBezTo>
                    <a:pt x="0" y="3288"/>
                    <a:pt x="959" y="4246"/>
                    <a:pt x="2123" y="4246"/>
                  </a:cubicBezTo>
                  <a:cubicBezTo>
                    <a:pt x="3310" y="4246"/>
                    <a:pt x="4246" y="3288"/>
                    <a:pt x="4246" y="2123"/>
                  </a:cubicBezTo>
                  <a:cubicBezTo>
                    <a:pt x="4246" y="937"/>
                    <a:pt x="3310"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19"/>
            <p:cNvSpPr/>
            <p:nvPr/>
          </p:nvSpPr>
          <p:spPr>
            <a:xfrm>
              <a:off x="1621325" y="1563575"/>
              <a:ext cx="106175" cy="106175"/>
            </a:xfrm>
            <a:custGeom>
              <a:avLst/>
              <a:gdLst/>
              <a:ahLst/>
              <a:cxnLst/>
              <a:rect l="l" t="t" r="r" b="b"/>
              <a:pathLst>
                <a:path w="4247" h="4247" extrusionOk="0">
                  <a:moveTo>
                    <a:pt x="2123" y="1"/>
                  </a:moveTo>
                  <a:cubicBezTo>
                    <a:pt x="936" y="1"/>
                    <a:pt x="1" y="937"/>
                    <a:pt x="1" y="2123"/>
                  </a:cubicBezTo>
                  <a:cubicBezTo>
                    <a:pt x="1" y="3288"/>
                    <a:pt x="936" y="4246"/>
                    <a:pt x="2123" y="4246"/>
                  </a:cubicBezTo>
                  <a:cubicBezTo>
                    <a:pt x="3287" y="4246"/>
                    <a:pt x="4246" y="3288"/>
                    <a:pt x="4246" y="2123"/>
                  </a:cubicBezTo>
                  <a:cubicBezTo>
                    <a:pt x="4246" y="937"/>
                    <a:pt x="3287"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19"/>
            <p:cNvSpPr/>
            <p:nvPr/>
          </p:nvSpPr>
          <p:spPr>
            <a:xfrm>
              <a:off x="944550" y="1765575"/>
              <a:ext cx="106175" cy="106175"/>
            </a:xfrm>
            <a:custGeom>
              <a:avLst/>
              <a:gdLst/>
              <a:ahLst/>
              <a:cxnLst/>
              <a:rect l="l" t="t" r="r" b="b"/>
              <a:pathLst>
                <a:path w="4247" h="4247" extrusionOk="0">
                  <a:moveTo>
                    <a:pt x="2123" y="1"/>
                  </a:moveTo>
                  <a:cubicBezTo>
                    <a:pt x="959" y="1"/>
                    <a:pt x="1" y="960"/>
                    <a:pt x="1" y="2124"/>
                  </a:cubicBezTo>
                  <a:cubicBezTo>
                    <a:pt x="1" y="3311"/>
                    <a:pt x="959" y="4246"/>
                    <a:pt x="2123" y="4246"/>
                  </a:cubicBezTo>
                  <a:cubicBezTo>
                    <a:pt x="3310" y="4246"/>
                    <a:pt x="4246" y="3311"/>
                    <a:pt x="4246" y="2124"/>
                  </a:cubicBezTo>
                  <a:cubicBezTo>
                    <a:pt x="4246" y="960"/>
                    <a:pt x="3310"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19"/>
            <p:cNvSpPr/>
            <p:nvPr/>
          </p:nvSpPr>
          <p:spPr>
            <a:xfrm>
              <a:off x="496050" y="1323925"/>
              <a:ext cx="106150" cy="106150"/>
            </a:xfrm>
            <a:custGeom>
              <a:avLst/>
              <a:gdLst/>
              <a:ahLst/>
              <a:cxnLst/>
              <a:rect l="l" t="t" r="r" b="b"/>
              <a:pathLst>
                <a:path w="4246" h="4246" extrusionOk="0">
                  <a:moveTo>
                    <a:pt x="2123" y="0"/>
                  </a:moveTo>
                  <a:cubicBezTo>
                    <a:pt x="959" y="0"/>
                    <a:pt x="0" y="936"/>
                    <a:pt x="0" y="2123"/>
                  </a:cubicBezTo>
                  <a:cubicBezTo>
                    <a:pt x="0" y="3287"/>
                    <a:pt x="959" y="4246"/>
                    <a:pt x="2123" y="4246"/>
                  </a:cubicBezTo>
                  <a:cubicBezTo>
                    <a:pt x="3287" y="4246"/>
                    <a:pt x="4246" y="3287"/>
                    <a:pt x="4246" y="2123"/>
                  </a:cubicBezTo>
                  <a:cubicBezTo>
                    <a:pt x="4246" y="936"/>
                    <a:pt x="3287"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19"/>
            <p:cNvSpPr/>
            <p:nvPr/>
          </p:nvSpPr>
          <p:spPr>
            <a:xfrm>
              <a:off x="3168300" y="1186975"/>
              <a:ext cx="72500" cy="73050"/>
            </a:xfrm>
            <a:custGeom>
              <a:avLst/>
              <a:gdLst/>
              <a:ahLst/>
              <a:cxnLst/>
              <a:rect l="l" t="t" r="r" b="b"/>
              <a:pathLst>
                <a:path w="2900" h="2922" extrusionOk="0">
                  <a:moveTo>
                    <a:pt x="1462" y="0"/>
                  </a:moveTo>
                  <a:cubicBezTo>
                    <a:pt x="640" y="0"/>
                    <a:pt x="1" y="639"/>
                    <a:pt x="1" y="1461"/>
                  </a:cubicBezTo>
                  <a:cubicBezTo>
                    <a:pt x="1" y="2260"/>
                    <a:pt x="640" y="2922"/>
                    <a:pt x="1462" y="2922"/>
                  </a:cubicBezTo>
                  <a:cubicBezTo>
                    <a:pt x="2261" y="2922"/>
                    <a:pt x="2900" y="2260"/>
                    <a:pt x="2900" y="1461"/>
                  </a:cubicBezTo>
                  <a:cubicBezTo>
                    <a:pt x="2900" y="639"/>
                    <a:pt x="2261" y="0"/>
                    <a:pt x="14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19"/>
            <p:cNvSpPr/>
            <p:nvPr/>
          </p:nvSpPr>
          <p:spPr>
            <a:xfrm>
              <a:off x="1238425" y="1362725"/>
              <a:ext cx="73075" cy="73050"/>
            </a:xfrm>
            <a:custGeom>
              <a:avLst/>
              <a:gdLst/>
              <a:ahLst/>
              <a:cxnLst/>
              <a:rect l="l" t="t" r="r" b="b"/>
              <a:pathLst>
                <a:path w="2923" h="2922" extrusionOk="0">
                  <a:moveTo>
                    <a:pt x="1462" y="0"/>
                  </a:moveTo>
                  <a:cubicBezTo>
                    <a:pt x="640" y="0"/>
                    <a:pt x="1" y="662"/>
                    <a:pt x="1" y="1461"/>
                  </a:cubicBezTo>
                  <a:cubicBezTo>
                    <a:pt x="1" y="2260"/>
                    <a:pt x="640" y="2922"/>
                    <a:pt x="1462" y="2922"/>
                  </a:cubicBezTo>
                  <a:cubicBezTo>
                    <a:pt x="2260" y="2922"/>
                    <a:pt x="2922" y="2260"/>
                    <a:pt x="2922" y="1461"/>
                  </a:cubicBezTo>
                  <a:cubicBezTo>
                    <a:pt x="2922" y="662"/>
                    <a:pt x="2260" y="0"/>
                    <a:pt x="14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19"/>
            <p:cNvSpPr/>
            <p:nvPr/>
          </p:nvSpPr>
          <p:spPr>
            <a:xfrm>
              <a:off x="2281550" y="832600"/>
              <a:ext cx="2995850" cy="9725"/>
            </a:xfrm>
            <a:custGeom>
              <a:avLst/>
              <a:gdLst/>
              <a:ahLst/>
              <a:cxnLst/>
              <a:rect l="l" t="t" r="r" b="b"/>
              <a:pathLst>
                <a:path w="119834" h="389" extrusionOk="0">
                  <a:moveTo>
                    <a:pt x="183" y="1"/>
                  </a:moveTo>
                  <a:cubicBezTo>
                    <a:pt x="69" y="1"/>
                    <a:pt x="0" y="92"/>
                    <a:pt x="0" y="183"/>
                  </a:cubicBezTo>
                  <a:cubicBezTo>
                    <a:pt x="0" y="297"/>
                    <a:pt x="69" y="389"/>
                    <a:pt x="183" y="389"/>
                  </a:cubicBezTo>
                  <a:lnTo>
                    <a:pt x="119628" y="389"/>
                  </a:lnTo>
                  <a:cubicBezTo>
                    <a:pt x="119742" y="389"/>
                    <a:pt x="119833" y="297"/>
                    <a:pt x="119833" y="183"/>
                  </a:cubicBezTo>
                  <a:cubicBezTo>
                    <a:pt x="119833" y="92"/>
                    <a:pt x="119742" y="1"/>
                    <a:pt x="1196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19"/>
            <p:cNvSpPr/>
            <p:nvPr/>
          </p:nvSpPr>
          <p:spPr>
            <a:xfrm>
              <a:off x="2222775" y="800650"/>
              <a:ext cx="73075" cy="73050"/>
            </a:xfrm>
            <a:custGeom>
              <a:avLst/>
              <a:gdLst/>
              <a:ahLst/>
              <a:cxnLst/>
              <a:rect l="l" t="t" r="r" b="b"/>
              <a:pathLst>
                <a:path w="2923" h="2922" extrusionOk="0">
                  <a:moveTo>
                    <a:pt x="1461" y="0"/>
                  </a:moveTo>
                  <a:cubicBezTo>
                    <a:pt x="640" y="0"/>
                    <a:pt x="0" y="662"/>
                    <a:pt x="0" y="1461"/>
                  </a:cubicBezTo>
                  <a:cubicBezTo>
                    <a:pt x="0" y="2283"/>
                    <a:pt x="640" y="2922"/>
                    <a:pt x="1461" y="2922"/>
                  </a:cubicBezTo>
                  <a:cubicBezTo>
                    <a:pt x="2260" y="2922"/>
                    <a:pt x="2922" y="2283"/>
                    <a:pt x="2922" y="1461"/>
                  </a:cubicBezTo>
                  <a:cubicBezTo>
                    <a:pt x="2922" y="662"/>
                    <a:pt x="2260" y="0"/>
                    <a:pt x="14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19"/>
            <p:cNvSpPr/>
            <p:nvPr/>
          </p:nvSpPr>
          <p:spPr>
            <a:xfrm>
              <a:off x="5235725" y="800650"/>
              <a:ext cx="73050" cy="73050"/>
            </a:xfrm>
            <a:custGeom>
              <a:avLst/>
              <a:gdLst/>
              <a:ahLst/>
              <a:cxnLst/>
              <a:rect l="l" t="t" r="r" b="b"/>
              <a:pathLst>
                <a:path w="2922" h="2922" extrusionOk="0">
                  <a:moveTo>
                    <a:pt x="1461" y="0"/>
                  </a:moveTo>
                  <a:cubicBezTo>
                    <a:pt x="662" y="0"/>
                    <a:pt x="0" y="662"/>
                    <a:pt x="0" y="1461"/>
                  </a:cubicBezTo>
                  <a:cubicBezTo>
                    <a:pt x="0" y="2283"/>
                    <a:pt x="662" y="2922"/>
                    <a:pt x="1461" y="2922"/>
                  </a:cubicBezTo>
                  <a:cubicBezTo>
                    <a:pt x="2283" y="2922"/>
                    <a:pt x="2922" y="2283"/>
                    <a:pt x="2922" y="1461"/>
                  </a:cubicBezTo>
                  <a:cubicBezTo>
                    <a:pt x="2922" y="662"/>
                    <a:pt x="2283" y="0"/>
                    <a:pt x="14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19"/>
            <p:cNvSpPr/>
            <p:nvPr/>
          </p:nvSpPr>
          <p:spPr>
            <a:xfrm>
              <a:off x="5732175" y="319450"/>
              <a:ext cx="1118450" cy="1117475"/>
            </a:xfrm>
            <a:custGeom>
              <a:avLst/>
              <a:gdLst/>
              <a:ahLst/>
              <a:cxnLst/>
              <a:rect l="l" t="t" r="r" b="b"/>
              <a:pathLst>
                <a:path w="44738" h="44699" extrusionOk="0">
                  <a:moveTo>
                    <a:pt x="44532" y="1"/>
                  </a:moveTo>
                  <a:cubicBezTo>
                    <a:pt x="44481" y="1"/>
                    <a:pt x="44430" y="18"/>
                    <a:pt x="44395" y="52"/>
                  </a:cubicBezTo>
                  <a:lnTo>
                    <a:pt x="91" y="44356"/>
                  </a:lnTo>
                  <a:cubicBezTo>
                    <a:pt x="0" y="44447"/>
                    <a:pt x="0" y="44562"/>
                    <a:pt x="91" y="44630"/>
                  </a:cubicBezTo>
                  <a:cubicBezTo>
                    <a:pt x="114" y="44676"/>
                    <a:pt x="160" y="44699"/>
                    <a:pt x="228" y="44699"/>
                  </a:cubicBezTo>
                  <a:cubicBezTo>
                    <a:pt x="274" y="44699"/>
                    <a:pt x="320" y="44676"/>
                    <a:pt x="342" y="44630"/>
                  </a:cubicBezTo>
                  <a:lnTo>
                    <a:pt x="44669" y="326"/>
                  </a:lnTo>
                  <a:cubicBezTo>
                    <a:pt x="44738" y="258"/>
                    <a:pt x="44738" y="121"/>
                    <a:pt x="44669" y="52"/>
                  </a:cubicBezTo>
                  <a:cubicBezTo>
                    <a:pt x="44635" y="18"/>
                    <a:pt x="44584" y="1"/>
                    <a:pt x="445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19"/>
            <p:cNvSpPr/>
            <p:nvPr/>
          </p:nvSpPr>
          <p:spPr>
            <a:xfrm>
              <a:off x="5870250" y="381100"/>
              <a:ext cx="1118475" cy="1117450"/>
            </a:xfrm>
            <a:custGeom>
              <a:avLst/>
              <a:gdLst/>
              <a:ahLst/>
              <a:cxnLst/>
              <a:rect l="l" t="t" r="r" b="b"/>
              <a:pathLst>
                <a:path w="44739" h="44698" extrusionOk="0">
                  <a:moveTo>
                    <a:pt x="44522" y="0"/>
                  </a:moveTo>
                  <a:cubicBezTo>
                    <a:pt x="44476" y="0"/>
                    <a:pt x="44430" y="17"/>
                    <a:pt x="44396" y="51"/>
                  </a:cubicBezTo>
                  <a:lnTo>
                    <a:pt x="69" y="44378"/>
                  </a:lnTo>
                  <a:cubicBezTo>
                    <a:pt x="1" y="44447"/>
                    <a:pt x="1" y="44561"/>
                    <a:pt x="69" y="44629"/>
                  </a:cubicBezTo>
                  <a:cubicBezTo>
                    <a:pt x="115" y="44675"/>
                    <a:pt x="161" y="44698"/>
                    <a:pt x="206" y="44698"/>
                  </a:cubicBezTo>
                  <a:cubicBezTo>
                    <a:pt x="252" y="44698"/>
                    <a:pt x="298" y="44675"/>
                    <a:pt x="343" y="44629"/>
                  </a:cubicBezTo>
                  <a:lnTo>
                    <a:pt x="44647" y="325"/>
                  </a:lnTo>
                  <a:cubicBezTo>
                    <a:pt x="44738" y="257"/>
                    <a:pt x="44738" y="120"/>
                    <a:pt x="44647" y="51"/>
                  </a:cubicBezTo>
                  <a:cubicBezTo>
                    <a:pt x="44613" y="17"/>
                    <a:pt x="44567" y="0"/>
                    <a:pt x="445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19"/>
            <p:cNvSpPr/>
            <p:nvPr/>
          </p:nvSpPr>
          <p:spPr>
            <a:xfrm>
              <a:off x="4775775" y="1974875"/>
              <a:ext cx="2300825" cy="706600"/>
            </a:xfrm>
            <a:custGeom>
              <a:avLst/>
              <a:gdLst/>
              <a:ahLst/>
              <a:cxnLst/>
              <a:rect l="l" t="t" r="r" b="b"/>
              <a:pathLst>
                <a:path w="92033" h="28264" extrusionOk="0">
                  <a:moveTo>
                    <a:pt x="206" y="0"/>
                  </a:moveTo>
                  <a:cubicBezTo>
                    <a:pt x="155" y="0"/>
                    <a:pt x="104" y="17"/>
                    <a:pt x="69" y="51"/>
                  </a:cubicBezTo>
                  <a:cubicBezTo>
                    <a:pt x="1" y="120"/>
                    <a:pt x="1" y="234"/>
                    <a:pt x="69" y="325"/>
                  </a:cubicBezTo>
                  <a:lnTo>
                    <a:pt x="28007" y="28263"/>
                  </a:lnTo>
                  <a:lnTo>
                    <a:pt x="91850" y="28263"/>
                  </a:lnTo>
                  <a:cubicBezTo>
                    <a:pt x="91941" y="28263"/>
                    <a:pt x="92032" y="28172"/>
                    <a:pt x="92032" y="28058"/>
                  </a:cubicBezTo>
                  <a:cubicBezTo>
                    <a:pt x="92032" y="27967"/>
                    <a:pt x="91941" y="27875"/>
                    <a:pt x="91850" y="27875"/>
                  </a:cubicBezTo>
                  <a:lnTo>
                    <a:pt x="28167" y="27875"/>
                  </a:lnTo>
                  <a:lnTo>
                    <a:pt x="343" y="51"/>
                  </a:lnTo>
                  <a:cubicBezTo>
                    <a:pt x="309" y="17"/>
                    <a:pt x="258" y="0"/>
                    <a:pt x="2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19"/>
            <p:cNvSpPr/>
            <p:nvPr/>
          </p:nvSpPr>
          <p:spPr>
            <a:xfrm>
              <a:off x="3518100" y="2023500"/>
              <a:ext cx="149550" cy="93050"/>
            </a:xfrm>
            <a:custGeom>
              <a:avLst/>
              <a:gdLst/>
              <a:ahLst/>
              <a:cxnLst/>
              <a:rect l="l" t="t" r="r" b="b"/>
              <a:pathLst>
                <a:path w="5982" h="3722" extrusionOk="0">
                  <a:moveTo>
                    <a:pt x="1" y="1"/>
                  </a:moveTo>
                  <a:lnTo>
                    <a:pt x="3607" y="3721"/>
                  </a:lnTo>
                  <a:lnTo>
                    <a:pt x="5981" y="3721"/>
                  </a:lnTo>
                  <a:lnTo>
                    <a:pt x="239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19"/>
            <p:cNvSpPr/>
            <p:nvPr/>
          </p:nvSpPr>
          <p:spPr>
            <a:xfrm>
              <a:off x="3630525" y="2023500"/>
              <a:ext cx="148950" cy="93050"/>
            </a:xfrm>
            <a:custGeom>
              <a:avLst/>
              <a:gdLst/>
              <a:ahLst/>
              <a:cxnLst/>
              <a:rect l="l" t="t" r="r" b="b"/>
              <a:pathLst>
                <a:path w="5958" h="3722" extrusionOk="0">
                  <a:moveTo>
                    <a:pt x="0" y="1"/>
                  </a:moveTo>
                  <a:lnTo>
                    <a:pt x="3584" y="3721"/>
                  </a:lnTo>
                  <a:lnTo>
                    <a:pt x="5958"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19"/>
            <p:cNvSpPr/>
            <p:nvPr/>
          </p:nvSpPr>
          <p:spPr>
            <a:xfrm>
              <a:off x="3742375" y="2023500"/>
              <a:ext cx="149525" cy="93050"/>
            </a:xfrm>
            <a:custGeom>
              <a:avLst/>
              <a:gdLst/>
              <a:ahLst/>
              <a:cxnLst/>
              <a:rect l="l" t="t" r="r" b="b"/>
              <a:pathLst>
                <a:path w="5981" h="3722" extrusionOk="0">
                  <a:moveTo>
                    <a:pt x="0" y="1"/>
                  </a:moveTo>
                  <a:lnTo>
                    <a:pt x="3584" y="3721"/>
                  </a:lnTo>
                  <a:lnTo>
                    <a:pt x="5980"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19"/>
            <p:cNvSpPr/>
            <p:nvPr/>
          </p:nvSpPr>
          <p:spPr>
            <a:xfrm>
              <a:off x="3854775" y="2023500"/>
              <a:ext cx="148975" cy="93050"/>
            </a:xfrm>
            <a:custGeom>
              <a:avLst/>
              <a:gdLst/>
              <a:ahLst/>
              <a:cxnLst/>
              <a:rect l="l" t="t" r="r" b="b"/>
              <a:pathLst>
                <a:path w="5959" h="3722" extrusionOk="0">
                  <a:moveTo>
                    <a:pt x="1" y="1"/>
                  </a:moveTo>
                  <a:lnTo>
                    <a:pt x="3584" y="3721"/>
                  </a:lnTo>
                  <a:lnTo>
                    <a:pt x="5958" y="3721"/>
                  </a:lnTo>
                  <a:lnTo>
                    <a:pt x="23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19"/>
            <p:cNvSpPr/>
            <p:nvPr/>
          </p:nvSpPr>
          <p:spPr>
            <a:xfrm>
              <a:off x="3966625" y="2023500"/>
              <a:ext cx="148950" cy="93050"/>
            </a:xfrm>
            <a:custGeom>
              <a:avLst/>
              <a:gdLst/>
              <a:ahLst/>
              <a:cxnLst/>
              <a:rect l="l" t="t" r="r" b="b"/>
              <a:pathLst>
                <a:path w="5958" h="3722" extrusionOk="0">
                  <a:moveTo>
                    <a:pt x="1" y="1"/>
                  </a:moveTo>
                  <a:lnTo>
                    <a:pt x="3584" y="3721"/>
                  </a:lnTo>
                  <a:lnTo>
                    <a:pt x="5958"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19"/>
            <p:cNvSpPr/>
            <p:nvPr/>
          </p:nvSpPr>
          <p:spPr>
            <a:xfrm>
              <a:off x="4078475" y="2023500"/>
              <a:ext cx="149525" cy="93050"/>
            </a:xfrm>
            <a:custGeom>
              <a:avLst/>
              <a:gdLst/>
              <a:ahLst/>
              <a:cxnLst/>
              <a:rect l="l" t="t" r="r" b="b"/>
              <a:pathLst>
                <a:path w="5981" h="3722" extrusionOk="0">
                  <a:moveTo>
                    <a:pt x="0" y="1"/>
                  </a:moveTo>
                  <a:lnTo>
                    <a:pt x="3607" y="3721"/>
                  </a:lnTo>
                  <a:lnTo>
                    <a:pt x="5981" y="3721"/>
                  </a:lnTo>
                  <a:lnTo>
                    <a:pt x="23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19"/>
            <p:cNvSpPr/>
            <p:nvPr/>
          </p:nvSpPr>
          <p:spPr>
            <a:xfrm>
              <a:off x="4190875" y="2023500"/>
              <a:ext cx="148975" cy="93050"/>
            </a:xfrm>
            <a:custGeom>
              <a:avLst/>
              <a:gdLst/>
              <a:ahLst/>
              <a:cxnLst/>
              <a:rect l="l" t="t" r="r" b="b"/>
              <a:pathLst>
                <a:path w="5959" h="3722" extrusionOk="0">
                  <a:moveTo>
                    <a:pt x="1" y="1"/>
                  </a:moveTo>
                  <a:lnTo>
                    <a:pt x="3584" y="3721"/>
                  </a:lnTo>
                  <a:lnTo>
                    <a:pt x="5958" y="3721"/>
                  </a:lnTo>
                  <a:lnTo>
                    <a:pt x="23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19"/>
            <p:cNvSpPr/>
            <p:nvPr/>
          </p:nvSpPr>
          <p:spPr>
            <a:xfrm>
              <a:off x="4302725" y="2023500"/>
              <a:ext cx="149525" cy="93050"/>
            </a:xfrm>
            <a:custGeom>
              <a:avLst/>
              <a:gdLst/>
              <a:ahLst/>
              <a:cxnLst/>
              <a:rect l="l" t="t" r="r" b="b"/>
              <a:pathLst>
                <a:path w="5981" h="3722" extrusionOk="0">
                  <a:moveTo>
                    <a:pt x="1" y="1"/>
                  </a:moveTo>
                  <a:lnTo>
                    <a:pt x="3584" y="3721"/>
                  </a:lnTo>
                  <a:lnTo>
                    <a:pt x="5981"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19"/>
            <p:cNvSpPr/>
            <p:nvPr/>
          </p:nvSpPr>
          <p:spPr>
            <a:xfrm>
              <a:off x="2718075" y="2800150"/>
              <a:ext cx="276800" cy="172925"/>
            </a:xfrm>
            <a:custGeom>
              <a:avLst/>
              <a:gdLst/>
              <a:ahLst/>
              <a:cxnLst/>
              <a:rect l="l" t="t" r="r" b="b"/>
              <a:pathLst>
                <a:path w="11072" h="6917" extrusionOk="0">
                  <a:moveTo>
                    <a:pt x="1" y="0"/>
                  </a:moveTo>
                  <a:lnTo>
                    <a:pt x="6666"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19"/>
            <p:cNvSpPr/>
            <p:nvPr/>
          </p:nvSpPr>
          <p:spPr>
            <a:xfrm>
              <a:off x="2925800" y="2800150"/>
              <a:ext cx="276775" cy="172925"/>
            </a:xfrm>
            <a:custGeom>
              <a:avLst/>
              <a:gdLst/>
              <a:ahLst/>
              <a:cxnLst/>
              <a:rect l="l" t="t" r="r" b="b"/>
              <a:pathLst>
                <a:path w="11071" h="6917" extrusionOk="0">
                  <a:moveTo>
                    <a:pt x="0" y="0"/>
                  </a:moveTo>
                  <a:lnTo>
                    <a:pt x="6665" y="6916"/>
                  </a:lnTo>
                  <a:lnTo>
                    <a:pt x="11070" y="6916"/>
                  </a:lnTo>
                  <a:lnTo>
                    <a:pt x="44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19"/>
            <p:cNvSpPr/>
            <p:nvPr/>
          </p:nvSpPr>
          <p:spPr>
            <a:xfrm>
              <a:off x="3133500" y="2800150"/>
              <a:ext cx="276775" cy="172925"/>
            </a:xfrm>
            <a:custGeom>
              <a:avLst/>
              <a:gdLst/>
              <a:ahLst/>
              <a:cxnLst/>
              <a:rect l="l" t="t" r="r" b="b"/>
              <a:pathLst>
                <a:path w="11071" h="6917" extrusionOk="0">
                  <a:moveTo>
                    <a:pt x="1" y="0"/>
                  </a:moveTo>
                  <a:lnTo>
                    <a:pt x="6666" y="6916"/>
                  </a:lnTo>
                  <a:lnTo>
                    <a:pt x="11071" y="6916"/>
                  </a:lnTo>
                  <a:lnTo>
                    <a:pt x="442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19"/>
            <p:cNvSpPr/>
            <p:nvPr/>
          </p:nvSpPr>
          <p:spPr>
            <a:xfrm>
              <a:off x="3341775" y="2800150"/>
              <a:ext cx="276800" cy="172925"/>
            </a:xfrm>
            <a:custGeom>
              <a:avLst/>
              <a:gdLst/>
              <a:ahLst/>
              <a:cxnLst/>
              <a:rect l="l" t="t" r="r" b="b"/>
              <a:pathLst>
                <a:path w="11072" h="6917" extrusionOk="0">
                  <a:moveTo>
                    <a:pt x="1" y="0"/>
                  </a:moveTo>
                  <a:lnTo>
                    <a:pt x="6643"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19"/>
            <p:cNvSpPr/>
            <p:nvPr/>
          </p:nvSpPr>
          <p:spPr>
            <a:xfrm>
              <a:off x="3549500" y="2800150"/>
              <a:ext cx="276775" cy="172925"/>
            </a:xfrm>
            <a:custGeom>
              <a:avLst/>
              <a:gdLst/>
              <a:ahLst/>
              <a:cxnLst/>
              <a:rect l="l" t="t" r="r" b="b"/>
              <a:pathLst>
                <a:path w="11071" h="6917" extrusionOk="0">
                  <a:moveTo>
                    <a:pt x="0" y="0"/>
                  </a:moveTo>
                  <a:lnTo>
                    <a:pt x="6665"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19"/>
            <p:cNvSpPr/>
            <p:nvPr/>
          </p:nvSpPr>
          <p:spPr>
            <a:xfrm>
              <a:off x="3757200" y="2800150"/>
              <a:ext cx="276775" cy="172925"/>
            </a:xfrm>
            <a:custGeom>
              <a:avLst/>
              <a:gdLst/>
              <a:ahLst/>
              <a:cxnLst/>
              <a:rect l="l" t="t" r="r" b="b"/>
              <a:pathLst>
                <a:path w="11071" h="6917" extrusionOk="0">
                  <a:moveTo>
                    <a:pt x="1" y="0"/>
                  </a:moveTo>
                  <a:lnTo>
                    <a:pt x="6666"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19"/>
            <p:cNvSpPr/>
            <p:nvPr/>
          </p:nvSpPr>
          <p:spPr>
            <a:xfrm>
              <a:off x="6113925" y="435450"/>
              <a:ext cx="276775" cy="172925"/>
            </a:xfrm>
            <a:custGeom>
              <a:avLst/>
              <a:gdLst/>
              <a:ahLst/>
              <a:cxnLst/>
              <a:rect l="l" t="t" r="r" b="b"/>
              <a:pathLst>
                <a:path w="11071" h="6917" extrusionOk="0">
                  <a:moveTo>
                    <a:pt x="6665" y="0"/>
                  </a:moveTo>
                  <a:lnTo>
                    <a:pt x="0" y="6916"/>
                  </a:lnTo>
                  <a:lnTo>
                    <a:pt x="4428" y="6916"/>
                  </a:lnTo>
                  <a:lnTo>
                    <a:pt x="110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19"/>
            <p:cNvSpPr/>
            <p:nvPr/>
          </p:nvSpPr>
          <p:spPr>
            <a:xfrm>
              <a:off x="5906200" y="435450"/>
              <a:ext cx="276800" cy="172925"/>
            </a:xfrm>
            <a:custGeom>
              <a:avLst/>
              <a:gdLst/>
              <a:ahLst/>
              <a:cxnLst/>
              <a:rect l="l" t="t" r="r" b="b"/>
              <a:pathLst>
                <a:path w="11072" h="6917" extrusionOk="0">
                  <a:moveTo>
                    <a:pt x="6666"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19"/>
            <p:cNvSpPr/>
            <p:nvPr/>
          </p:nvSpPr>
          <p:spPr>
            <a:xfrm>
              <a:off x="5698500" y="435450"/>
              <a:ext cx="276775" cy="172925"/>
            </a:xfrm>
            <a:custGeom>
              <a:avLst/>
              <a:gdLst/>
              <a:ahLst/>
              <a:cxnLst/>
              <a:rect l="l" t="t" r="r" b="b"/>
              <a:pathLst>
                <a:path w="11071" h="6917" extrusionOk="0">
                  <a:moveTo>
                    <a:pt x="6643" y="0"/>
                  </a:moveTo>
                  <a:lnTo>
                    <a:pt x="0"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19"/>
            <p:cNvSpPr/>
            <p:nvPr/>
          </p:nvSpPr>
          <p:spPr>
            <a:xfrm>
              <a:off x="5490225" y="435450"/>
              <a:ext cx="276775" cy="172925"/>
            </a:xfrm>
            <a:custGeom>
              <a:avLst/>
              <a:gdLst/>
              <a:ahLst/>
              <a:cxnLst/>
              <a:rect l="l" t="t" r="r" b="b"/>
              <a:pathLst>
                <a:path w="11071" h="6917" extrusionOk="0">
                  <a:moveTo>
                    <a:pt x="6665" y="0"/>
                  </a:moveTo>
                  <a:lnTo>
                    <a:pt x="0" y="6916"/>
                  </a:lnTo>
                  <a:lnTo>
                    <a:pt x="4428" y="6916"/>
                  </a:lnTo>
                  <a:lnTo>
                    <a:pt x="110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19"/>
            <p:cNvSpPr/>
            <p:nvPr/>
          </p:nvSpPr>
          <p:spPr>
            <a:xfrm>
              <a:off x="5282500" y="435450"/>
              <a:ext cx="276775" cy="172925"/>
            </a:xfrm>
            <a:custGeom>
              <a:avLst/>
              <a:gdLst/>
              <a:ahLst/>
              <a:cxnLst/>
              <a:rect l="l" t="t" r="r" b="b"/>
              <a:pathLst>
                <a:path w="11071" h="6917" extrusionOk="0">
                  <a:moveTo>
                    <a:pt x="6666"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19"/>
            <p:cNvSpPr/>
            <p:nvPr/>
          </p:nvSpPr>
          <p:spPr>
            <a:xfrm>
              <a:off x="5074800" y="435450"/>
              <a:ext cx="276775" cy="172925"/>
            </a:xfrm>
            <a:custGeom>
              <a:avLst/>
              <a:gdLst/>
              <a:ahLst/>
              <a:cxnLst/>
              <a:rect l="l" t="t" r="r" b="b"/>
              <a:pathLst>
                <a:path w="11071" h="6917" extrusionOk="0">
                  <a:moveTo>
                    <a:pt x="6665" y="0"/>
                  </a:moveTo>
                  <a:lnTo>
                    <a:pt x="0"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19"/>
            <p:cNvSpPr/>
            <p:nvPr/>
          </p:nvSpPr>
          <p:spPr>
            <a:xfrm>
              <a:off x="4867075" y="435450"/>
              <a:ext cx="276800" cy="172925"/>
            </a:xfrm>
            <a:custGeom>
              <a:avLst/>
              <a:gdLst/>
              <a:ahLst/>
              <a:cxnLst/>
              <a:rect l="l" t="t" r="r" b="b"/>
              <a:pathLst>
                <a:path w="11072" h="6917" extrusionOk="0">
                  <a:moveTo>
                    <a:pt x="6643"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19"/>
            <p:cNvSpPr/>
            <p:nvPr/>
          </p:nvSpPr>
          <p:spPr>
            <a:xfrm>
              <a:off x="4658800" y="435450"/>
              <a:ext cx="276775" cy="172925"/>
            </a:xfrm>
            <a:custGeom>
              <a:avLst/>
              <a:gdLst/>
              <a:ahLst/>
              <a:cxnLst/>
              <a:rect l="l" t="t" r="r" b="b"/>
              <a:pathLst>
                <a:path w="11071" h="6917" extrusionOk="0">
                  <a:moveTo>
                    <a:pt x="6666" y="0"/>
                  </a:moveTo>
                  <a:lnTo>
                    <a:pt x="1" y="6916"/>
                  </a:lnTo>
                  <a:lnTo>
                    <a:pt x="4429"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19"/>
            <p:cNvSpPr/>
            <p:nvPr/>
          </p:nvSpPr>
          <p:spPr>
            <a:xfrm>
              <a:off x="4853400" y="927325"/>
              <a:ext cx="143250" cy="155250"/>
            </a:xfrm>
            <a:custGeom>
              <a:avLst/>
              <a:gdLst/>
              <a:ahLst/>
              <a:cxnLst/>
              <a:rect l="l" t="t" r="r" b="b"/>
              <a:pathLst>
                <a:path w="5730" h="6210" extrusionOk="0">
                  <a:moveTo>
                    <a:pt x="0" y="1"/>
                  </a:moveTo>
                  <a:lnTo>
                    <a:pt x="3492" y="3265"/>
                  </a:lnTo>
                  <a:lnTo>
                    <a:pt x="365" y="6209"/>
                  </a:lnTo>
                  <a:lnTo>
                    <a:pt x="2602" y="6209"/>
                  </a:lnTo>
                  <a:lnTo>
                    <a:pt x="5729"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19"/>
            <p:cNvSpPr/>
            <p:nvPr/>
          </p:nvSpPr>
          <p:spPr>
            <a:xfrm>
              <a:off x="4940700" y="927325"/>
              <a:ext cx="143825" cy="155250"/>
            </a:xfrm>
            <a:custGeom>
              <a:avLst/>
              <a:gdLst/>
              <a:ahLst/>
              <a:cxnLst/>
              <a:rect l="l" t="t" r="r" b="b"/>
              <a:pathLst>
                <a:path w="5753" h="6210" extrusionOk="0">
                  <a:moveTo>
                    <a:pt x="0" y="1"/>
                  </a:moveTo>
                  <a:lnTo>
                    <a:pt x="3493" y="3265"/>
                  </a:lnTo>
                  <a:lnTo>
                    <a:pt x="366" y="6209"/>
                  </a:lnTo>
                  <a:lnTo>
                    <a:pt x="2602"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19"/>
            <p:cNvSpPr/>
            <p:nvPr/>
          </p:nvSpPr>
          <p:spPr>
            <a:xfrm>
              <a:off x="5028000" y="927325"/>
              <a:ext cx="143825" cy="155250"/>
            </a:xfrm>
            <a:custGeom>
              <a:avLst/>
              <a:gdLst/>
              <a:ahLst/>
              <a:cxnLst/>
              <a:rect l="l" t="t" r="r" b="b"/>
              <a:pathLst>
                <a:path w="5753" h="6210" extrusionOk="0">
                  <a:moveTo>
                    <a:pt x="1" y="1"/>
                  </a:moveTo>
                  <a:lnTo>
                    <a:pt x="3516" y="3265"/>
                  </a:lnTo>
                  <a:lnTo>
                    <a:pt x="366" y="6209"/>
                  </a:lnTo>
                  <a:lnTo>
                    <a:pt x="2603"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19"/>
            <p:cNvSpPr/>
            <p:nvPr/>
          </p:nvSpPr>
          <p:spPr>
            <a:xfrm>
              <a:off x="5115300" y="927325"/>
              <a:ext cx="143825" cy="155250"/>
            </a:xfrm>
            <a:custGeom>
              <a:avLst/>
              <a:gdLst/>
              <a:ahLst/>
              <a:cxnLst/>
              <a:rect l="l" t="t" r="r" b="b"/>
              <a:pathLst>
                <a:path w="5753" h="6210" extrusionOk="0">
                  <a:moveTo>
                    <a:pt x="1" y="1"/>
                  </a:moveTo>
                  <a:lnTo>
                    <a:pt x="3516" y="3265"/>
                  </a:lnTo>
                  <a:lnTo>
                    <a:pt x="366" y="6209"/>
                  </a:lnTo>
                  <a:lnTo>
                    <a:pt x="2626"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19"/>
            <p:cNvSpPr/>
            <p:nvPr/>
          </p:nvSpPr>
          <p:spPr>
            <a:xfrm>
              <a:off x="5202625" y="927325"/>
              <a:ext cx="143825" cy="155250"/>
            </a:xfrm>
            <a:custGeom>
              <a:avLst/>
              <a:gdLst/>
              <a:ahLst/>
              <a:cxnLst/>
              <a:rect l="l" t="t" r="r" b="b"/>
              <a:pathLst>
                <a:path w="5753" h="6210" extrusionOk="0">
                  <a:moveTo>
                    <a:pt x="0" y="1"/>
                  </a:moveTo>
                  <a:lnTo>
                    <a:pt x="3515" y="3265"/>
                  </a:lnTo>
                  <a:lnTo>
                    <a:pt x="388" y="6209"/>
                  </a:lnTo>
                  <a:lnTo>
                    <a:pt x="2625"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19"/>
            <p:cNvSpPr/>
            <p:nvPr/>
          </p:nvSpPr>
          <p:spPr>
            <a:xfrm>
              <a:off x="5289925" y="927325"/>
              <a:ext cx="143825" cy="155250"/>
            </a:xfrm>
            <a:custGeom>
              <a:avLst/>
              <a:gdLst/>
              <a:ahLst/>
              <a:cxnLst/>
              <a:rect l="l" t="t" r="r" b="b"/>
              <a:pathLst>
                <a:path w="5753" h="6210" extrusionOk="0">
                  <a:moveTo>
                    <a:pt x="0" y="1"/>
                  </a:moveTo>
                  <a:lnTo>
                    <a:pt x="3516" y="3265"/>
                  </a:lnTo>
                  <a:lnTo>
                    <a:pt x="388" y="6209"/>
                  </a:lnTo>
                  <a:lnTo>
                    <a:pt x="2625"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19"/>
            <p:cNvSpPr/>
            <p:nvPr/>
          </p:nvSpPr>
          <p:spPr>
            <a:xfrm>
              <a:off x="5377225" y="927325"/>
              <a:ext cx="143825" cy="155250"/>
            </a:xfrm>
            <a:custGeom>
              <a:avLst/>
              <a:gdLst/>
              <a:ahLst/>
              <a:cxnLst/>
              <a:rect l="l" t="t" r="r" b="b"/>
              <a:pathLst>
                <a:path w="5753" h="6210" extrusionOk="0">
                  <a:moveTo>
                    <a:pt x="1" y="1"/>
                  </a:moveTo>
                  <a:lnTo>
                    <a:pt x="3516" y="3265"/>
                  </a:lnTo>
                  <a:lnTo>
                    <a:pt x="389" y="6209"/>
                  </a:lnTo>
                  <a:lnTo>
                    <a:pt x="2626"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19"/>
            <p:cNvSpPr/>
            <p:nvPr/>
          </p:nvSpPr>
          <p:spPr>
            <a:xfrm>
              <a:off x="5465100" y="927325"/>
              <a:ext cx="143250" cy="155250"/>
            </a:xfrm>
            <a:custGeom>
              <a:avLst/>
              <a:gdLst/>
              <a:ahLst/>
              <a:cxnLst/>
              <a:rect l="l" t="t" r="r" b="b"/>
              <a:pathLst>
                <a:path w="5730" h="6210" extrusionOk="0">
                  <a:moveTo>
                    <a:pt x="1" y="1"/>
                  </a:moveTo>
                  <a:lnTo>
                    <a:pt x="3493" y="3265"/>
                  </a:lnTo>
                  <a:lnTo>
                    <a:pt x="366" y="6209"/>
                  </a:lnTo>
                  <a:lnTo>
                    <a:pt x="2603" y="6209"/>
                  </a:lnTo>
                  <a:lnTo>
                    <a:pt x="5730"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19"/>
            <p:cNvSpPr/>
            <p:nvPr/>
          </p:nvSpPr>
          <p:spPr>
            <a:xfrm>
              <a:off x="5552425" y="927325"/>
              <a:ext cx="143250" cy="155250"/>
            </a:xfrm>
            <a:custGeom>
              <a:avLst/>
              <a:gdLst/>
              <a:ahLst/>
              <a:cxnLst/>
              <a:rect l="l" t="t" r="r" b="b"/>
              <a:pathLst>
                <a:path w="5730" h="6210" extrusionOk="0">
                  <a:moveTo>
                    <a:pt x="0" y="1"/>
                  </a:moveTo>
                  <a:lnTo>
                    <a:pt x="3492" y="3265"/>
                  </a:lnTo>
                  <a:lnTo>
                    <a:pt x="365" y="6209"/>
                  </a:lnTo>
                  <a:lnTo>
                    <a:pt x="2602" y="6209"/>
                  </a:lnTo>
                  <a:lnTo>
                    <a:pt x="5729"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19"/>
            <p:cNvSpPr/>
            <p:nvPr/>
          </p:nvSpPr>
          <p:spPr>
            <a:xfrm>
              <a:off x="5639725" y="927325"/>
              <a:ext cx="143825" cy="155250"/>
            </a:xfrm>
            <a:custGeom>
              <a:avLst/>
              <a:gdLst/>
              <a:ahLst/>
              <a:cxnLst/>
              <a:rect l="l" t="t" r="r" b="b"/>
              <a:pathLst>
                <a:path w="5753" h="6210" extrusionOk="0">
                  <a:moveTo>
                    <a:pt x="0" y="1"/>
                  </a:moveTo>
                  <a:lnTo>
                    <a:pt x="3493" y="3265"/>
                  </a:lnTo>
                  <a:lnTo>
                    <a:pt x="366" y="6209"/>
                  </a:lnTo>
                  <a:lnTo>
                    <a:pt x="2602"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19"/>
            <p:cNvSpPr/>
            <p:nvPr/>
          </p:nvSpPr>
          <p:spPr>
            <a:xfrm>
              <a:off x="5727025" y="927325"/>
              <a:ext cx="143825" cy="155250"/>
            </a:xfrm>
            <a:custGeom>
              <a:avLst/>
              <a:gdLst/>
              <a:ahLst/>
              <a:cxnLst/>
              <a:rect l="l" t="t" r="r" b="b"/>
              <a:pathLst>
                <a:path w="5753" h="6210" extrusionOk="0">
                  <a:moveTo>
                    <a:pt x="1" y="1"/>
                  </a:moveTo>
                  <a:lnTo>
                    <a:pt x="3516" y="3265"/>
                  </a:lnTo>
                  <a:lnTo>
                    <a:pt x="366" y="6209"/>
                  </a:lnTo>
                  <a:lnTo>
                    <a:pt x="2603"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89" name="Google Shape;1689;p19"/>
          <p:cNvGrpSpPr/>
          <p:nvPr/>
        </p:nvGrpSpPr>
        <p:grpSpPr>
          <a:xfrm>
            <a:off x="7222182" y="4568872"/>
            <a:ext cx="881035" cy="290677"/>
            <a:chOff x="7222182" y="4568872"/>
            <a:chExt cx="881035" cy="290677"/>
          </a:xfrm>
        </p:grpSpPr>
        <p:sp>
          <p:nvSpPr>
            <p:cNvPr id="1690" name="Google Shape;1690;p19"/>
            <p:cNvSpPr/>
            <p:nvPr/>
          </p:nvSpPr>
          <p:spPr>
            <a:xfrm>
              <a:off x="7222182" y="4568872"/>
              <a:ext cx="148483" cy="290677"/>
            </a:xfrm>
            <a:custGeom>
              <a:avLst/>
              <a:gdLst/>
              <a:ahLst/>
              <a:cxnLst/>
              <a:rect l="l" t="t" r="r" b="b"/>
              <a:pathLst>
                <a:path w="1204" h="2357" fill="none" extrusionOk="0">
                  <a:moveTo>
                    <a:pt x="0" y="0"/>
                  </a:moveTo>
                  <a:lnTo>
                    <a:pt x="1203" y="1178"/>
                  </a:lnTo>
                  <a:lnTo>
                    <a:pt x="0" y="2356"/>
                  </a:lnTo>
                </a:path>
              </a:pathLst>
            </a:custGeom>
            <a:noFill/>
            <a:ln w="19050" cap="flat" cmpd="sng">
              <a:solidFill>
                <a:schemeClr val="accent5"/>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19"/>
            <p:cNvSpPr/>
            <p:nvPr/>
          </p:nvSpPr>
          <p:spPr>
            <a:xfrm>
              <a:off x="7370543" y="4568872"/>
              <a:ext cx="145400" cy="290677"/>
            </a:xfrm>
            <a:custGeom>
              <a:avLst/>
              <a:gdLst/>
              <a:ahLst/>
              <a:cxnLst/>
              <a:rect l="l" t="t" r="r" b="b"/>
              <a:pathLst>
                <a:path w="1179" h="2357" fill="none" extrusionOk="0">
                  <a:moveTo>
                    <a:pt x="0" y="0"/>
                  </a:moveTo>
                  <a:lnTo>
                    <a:pt x="1178" y="1178"/>
                  </a:lnTo>
                  <a:lnTo>
                    <a:pt x="0" y="2356"/>
                  </a:lnTo>
                </a:path>
              </a:pathLst>
            </a:custGeom>
            <a:noFill/>
            <a:ln w="19050" cap="flat" cmpd="sng">
              <a:solidFill>
                <a:schemeClr val="accent5"/>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19"/>
            <p:cNvSpPr/>
            <p:nvPr/>
          </p:nvSpPr>
          <p:spPr>
            <a:xfrm>
              <a:off x="7515820" y="4568872"/>
              <a:ext cx="148483" cy="290677"/>
            </a:xfrm>
            <a:custGeom>
              <a:avLst/>
              <a:gdLst/>
              <a:ahLst/>
              <a:cxnLst/>
              <a:rect l="l" t="t" r="r" b="b"/>
              <a:pathLst>
                <a:path w="1204" h="2357" fill="none" extrusionOk="0">
                  <a:moveTo>
                    <a:pt x="0" y="0"/>
                  </a:moveTo>
                  <a:lnTo>
                    <a:pt x="1203" y="1178"/>
                  </a:lnTo>
                  <a:lnTo>
                    <a:pt x="0" y="2356"/>
                  </a:lnTo>
                </a:path>
              </a:pathLst>
            </a:custGeom>
            <a:noFill/>
            <a:ln w="19050" cap="flat" cmpd="sng">
              <a:solidFill>
                <a:schemeClr val="accent5"/>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19"/>
            <p:cNvSpPr/>
            <p:nvPr/>
          </p:nvSpPr>
          <p:spPr>
            <a:xfrm>
              <a:off x="7664180" y="4568872"/>
              <a:ext cx="145400" cy="290677"/>
            </a:xfrm>
            <a:custGeom>
              <a:avLst/>
              <a:gdLst/>
              <a:ahLst/>
              <a:cxnLst/>
              <a:rect l="l" t="t" r="r" b="b"/>
              <a:pathLst>
                <a:path w="1179" h="2357" fill="none" extrusionOk="0">
                  <a:moveTo>
                    <a:pt x="0" y="0"/>
                  </a:moveTo>
                  <a:lnTo>
                    <a:pt x="1178" y="1178"/>
                  </a:lnTo>
                  <a:lnTo>
                    <a:pt x="0" y="2356"/>
                  </a:lnTo>
                </a:path>
              </a:pathLst>
            </a:custGeom>
            <a:noFill/>
            <a:ln w="19050" cap="flat" cmpd="sng">
              <a:solidFill>
                <a:schemeClr val="accent5"/>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19"/>
            <p:cNvSpPr/>
            <p:nvPr/>
          </p:nvSpPr>
          <p:spPr>
            <a:xfrm>
              <a:off x="7809457" y="4568872"/>
              <a:ext cx="148483" cy="290677"/>
            </a:xfrm>
            <a:custGeom>
              <a:avLst/>
              <a:gdLst/>
              <a:ahLst/>
              <a:cxnLst/>
              <a:rect l="l" t="t" r="r" b="b"/>
              <a:pathLst>
                <a:path w="1204" h="2357" fill="none" extrusionOk="0">
                  <a:moveTo>
                    <a:pt x="0" y="0"/>
                  </a:moveTo>
                  <a:lnTo>
                    <a:pt x="1203" y="1178"/>
                  </a:lnTo>
                  <a:lnTo>
                    <a:pt x="0" y="2356"/>
                  </a:lnTo>
                </a:path>
              </a:pathLst>
            </a:custGeom>
            <a:noFill/>
            <a:ln w="19050" cap="flat" cmpd="sng">
              <a:solidFill>
                <a:schemeClr val="accent5"/>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19"/>
            <p:cNvSpPr/>
            <p:nvPr/>
          </p:nvSpPr>
          <p:spPr>
            <a:xfrm>
              <a:off x="7957817" y="4568872"/>
              <a:ext cx="145400" cy="290677"/>
            </a:xfrm>
            <a:custGeom>
              <a:avLst/>
              <a:gdLst/>
              <a:ahLst/>
              <a:cxnLst/>
              <a:rect l="l" t="t" r="r" b="b"/>
              <a:pathLst>
                <a:path w="1179" h="2357" fill="none" extrusionOk="0">
                  <a:moveTo>
                    <a:pt x="0" y="0"/>
                  </a:moveTo>
                  <a:lnTo>
                    <a:pt x="1178" y="1178"/>
                  </a:lnTo>
                  <a:lnTo>
                    <a:pt x="0" y="2356"/>
                  </a:lnTo>
                </a:path>
              </a:pathLst>
            </a:custGeom>
            <a:noFill/>
            <a:ln w="19050" cap="flat" cmpd="sng">
              <a:solidFill>
                <a:schemeClr val="accent5"/>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96" name="Google Shape;1696;p19"/>
          <p:cNvSpPr txBox="1">
            <a:spLocks noGrp="1"/>
          </p:cNvSpPr>
          <p:nvPr>
            <p:ph type="title"/>
          </p:nvPr>
        </p:nvSpPr>
        <p:spPr>
          <a:xfrm>
            <a:off x="720000" y="461875"/>
            <a:ext cx="7704000" cy="488400"/>
          </a:xfrm>
          <a:prstGeom prst="rect">
            <a:avLst/>
          </a:prstGeom>
        </p:spPr>
        <p:txBody>
          <a:bodyPr spcFirstLastPara="1" wrap="square" lIns="0" tIns="0" rIns="0" bIns="0" anchor="t" anchorCtr="0">
            <a:noAutofit/>
          </a:bodyPr>
          <a:lstStyle>
            <a:lvl1pPr lvl="0" rtl="0">
              <a:spcBef>
                <a:spcPts val="0"/>
              </a:spcBef>
              <a:spcAft>
                <a:spcPts val="0"/>
              </a:spcAft>
              <a:buSzPts val="36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697" name="Google Shape;1697;p19"/>
          <p:cNvSpPr txBox="1">
            <a:spLocks noGrp="1"/>
          </p:cNvSpPr>
          <p:nvPr>
            <p:ph type="subTitle" idx="1"/>
          </p:nvPr>
        </p:nvSpPr>
        <p:spPr>
          <a:xfrm>
            <a:off x="720001" y="2142418"/>
            <a:ext cx="2166300" cy="6453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698" name="Google Shape;1698;p19"/>
          <p:cNvSpPr txBox="1">
            <a:spLocks noGrp="1"/>
          </p:cNvSpPr>
          <p:nvPr>
            <p:ph type="title" idx="2"/>
          </p:nvPr>
        </p:nvSpPr>
        <p:spPr>
          <a:xfrm>
            <a:off x="720009" y="1748275"/>
            <a:ext cx="2166300" cy="316800"/>
          </a:xfrm>
          <a:prstGeom prst="rect">
            <a:avLst/>
          </a:prstGeom>
        </p:spPr>
        <p:txBody>
          <a:bodyPr spcFirstLastPara="1" wrap="square" lIns="0" tIns="0" rIns="0" bIns="0" anchor="ctr" anchorCtr="0">
            <a:noAutofit/>
          </a:bodyPr>
          <a:lstStyle>
            <a:lvl1pPr lvl="0"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699" name="Google Shape;1699;p19"/>
          <p:cNvSpPr txBox="1">
            <a:spLocks noGrp="1"/>
          </p:cNvSpPr>
          <p:nvPr>
            <p:ph type="subTitle" idx="3"/>
          </p:nvPr>
        </p:nvSpPr>
        <p:spPr>
          <a:xfrm>
            <a:off x="720001" y="3680298"/>
            <a:ext cx="2166300" cy="6453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700" name="Google Shape;1700;p19"/>
          <p:cNvSpPr txBox="1">
            <a:spLocks noGrp="1"/>
          </p:cNvSpPr>
          <p:nvPr>
            <p:ph type="title" idx="4"/>
          </p:nvPr>
        </p:nvSpPr>
        <p:spPr>
          <a:xfrm>
            <a:off x="720009" y="3286155"/>
            <a:ext cx="2166300" cy="316800"/>
          </a:xfrm>
          <a:prstGeom prst="rect">
            <a:avLst/>
          </a:prstGeom>
        </p:spPr>
        <p:txBody>
          <a:bodyPr spcFirstLastPara="1" wrap="square" lIns="0" tIns="0" rIns="0" bIns="0" anchor="ctr" anchorCtr="0">
            <a:noAutofit/>
          </a:bodyPr>
          <a:lstStyle>
            <a:lvl1pPr lvl="0"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701" name="Google Shape;1701;p19"/>
          <p:cNvSpPr txBox="1">
            <a:spLocks noGrp="1"/>
          </p:cNvSpPr>
          <p:nvPr>
            <p:ph type="subTitle" idx="5"/>
          </p:nvPr>
        </p:nvSpPr>
        <p:spPr>
          <a:xfrm>
            <a:off x="3488851" y="2142418"/>
            <a:ext cx="2166300" cy="6453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702" name="Google Shape;1702;p19"/>
          <p:cNvSpPr txBox="1">
            <a:spLocks noGrp="1"/>
          </p:cNvSpPr>
          <p:nvPr>
            <p:ph type="title" idx="6"/>
          </p:nvPr>
        </p:nvSpPr>
        <p:spPr>
          <a:xfrm>
            <a:off x="3488859" y="1748275"/>
            <a:ext cx="2166300" cy="316800"/>
          </a:xfrm>
          <a:prstGeom prst="rect">
            <a:avLst/>
          </a:prstGeom>
        </p:spPr>
        <p:txBody>
          <a:bodyPr spcFirstLastPara="1" wrap="square" lIns="0" tIns="0" rIns="0" bIns="0" anchor="ctr" anchorCtr="0">
            <a:noAutofit/>
          </a:bodyPr>
          <a:lstStyle>
            <a:lvl1pPr lvl="0"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703" name="Google Shape;1703;p19"/>
          <p:cNvSpPr txBox="1">
            <a:spLocks noGrp="1"/>
          </p:cNvSpPr>
          <p:nvPr>
            <p:ph type="subTitle" idx="7"/>
          </p:nvPr>
        </p:nvSpPr>
        <p:spPr>
          <a:xfrm>
            <a:off x="3488851" y="3680298"/>
            <a:ext cx="2166300" cy="6453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704" name="Google Shape;1704;p19"/>
          <p:cNvSpPr txBox="1">
            <a:spLocks noGrp="1"/>
          </p:cNvSpPr>
          <p:nvPr>
            <p:ph type="title" idx="8"/>
          </p:nvPr>
        </p:nvSpPr>
        <p:spPr>
          <a:xfrm>
            <a:off x="3488859" y="3286155"/>
            <a:ext cx="2166300" cy="316800"/>
          </a:xfrm>
          <a:prstGeom prst="rect">
            <a:avLst/>
          </a:prstGeom>
        </p:spPr>
        <p:txBody>
          <a:bodyPr spcFirstLastPara="1" wrap="square" lIns="0" tIns="0" rIns="0" bIns="0" anchor="ctr" anchorCtr="0">
            <a:noAutofit/>
          </a:bodyPr>
          <a:lstStyle>
            <a:lvl1pPr lvl="0"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705" name="Google Shape;1705;p19"/>
          <p:cNvSpPr txBox="1">
            <a:spLocks noGrp="1"/>
          </p:cNvSpPr>
          <p:nvPr>
            <p:ph type="subTitle" idx="9"/>
          </p:nvPr>
        </p:nvSpPr>
        <p:spPr>
          <a:xfrm>
            <a:off x="6257701" y="2142418"/>
            <a:ext cx="2166300" cy="6453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706" name="Google Shape;1706;p19"/>
          <p:cNvSpPr txBox="1">
            <a:spLocks noGrp="1"/>
          </p:cNvSpPr>
          <p:nvPr>
            <p:ph type="title" idx="13"/>
          </p:nvPr>
        </p:nvSpPr>
        <p:spPr>
          <a:xfrm>
            <a:off x="6257709" y="1748275"/>
            <a:ext cx="2166300" cy="316800"/>
          </a:xfrm>
          <a:prstGeom prst="rect">
            <a:avLst/>
          </a:prstGeom>
        </p:spPr>
        <p:txBody>
          <a:bodyPr spcFirstLastPara="1" wrap="square" lIns="0" tIns="0" rIns="0" bIns="0" anchor="ctr" anchorCtr="0">
            <a:noAutofit/>
          </a:bodyPr>
          <a:lstStyle>
            <a:lvl1pPr lvl="0"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707" name="Google Shape;1707;p19"/>
          <p:cNvSpPr txBox="1">
            <a:spLocks noGrp="1"/>
          </p:cNvSpPr>
          <p:nvPr>
            <p:ph type="subTitle" idx="14"/>
          </p:nvPr>
        </p:nvSpPr>
        <p:spPr>
          <a:xfrm>
            <a:off x="6257701" y="3680298"/>
            <a:ext cx="2166300" cy="6453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708" name="Google Shape;1708;p19"/>
          <p:cNvSpPr txBox="1">
            <a:spLocks noGrp="1"/>
          </p:cNvSpPr>
          <p:nvPr>
            <p:ph type="title" idx="15"/>
          </p:nvPr>
        </p:nvSpPr>
        <p:spPr>
          <a:xfrm>
            <a:off x="6257709" y="3286155"/>
            <a:ext cx="2166300" cy="316800"/>
          </a:xfrm>
          <a:prstGeom prst="rect">
            <a:avLst/>
          </a:prstGeom>
        </p:spPr>
        <p:txBody>
          <a:bodyPr spcFirstLastPara="1" wrap="square" lIns="0" tIns="0" rIns="0" bIns="0" anchor="ctr" anchorCtr="0">
            <a:noAutofit/>
          </a:bodyPr>
          <a:lstStyle>
            <a:lvl1pPr lvl="0"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p:cSld name="CUSTOM_7">
    <p:spTree>
      <p:nvGrpSpPr>
        <p:cNvPr id="1" name="Shape 1846"/>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1"/>
        <p:cNvGrpSpPr/>
        <p:nvPr/>
      </p:nvGrpSpPr>
      <p:grpSpPr>
        <a:xfrm>
          <a:off x="0" y="0"/>
          <a:ext cx="0" cy="0"/>
          <a:chOff x="0" y="0"/>
          <a:chExt cx="0" cy="0"/>
        </a:xfrm>
      </p:grpSpPr>
      <p:grpSp>
        <p:nvGrpSpPr>
          <p:cNvPr id="172" name="Google Shape;172;p3"/>
          <p:cNvGrpSpPr/>
          <p:nvPr/>
        </p:nvGrpSpPr>
        <p:grpSpPr>
          <a:xfrm>
            <a:off x="-3091593" y="-2017662"/>
            <a:ext cx="7908519" cy="3095522"/>
            <a:chOff x="-3091593" y="-1484262"/>
            <a:chExt cx="7908519" cy="3095522"/>
          </a:xfrm>
        </p:grpSpPr>
        <p:grpSp>
          <p:nvGrpSpPr>
            <p:cNvPr id="173" name="Google Shape;173;p3"/>
            <p:cNvGrpSpPr/>
            <p:nvPr/>
          </p:nvGrpSpPr>
          <p:grpSpPr>
            <a:xfrm>
              <a:off x="-3091593" y="-1484262"/>
              <a:ext cx="7884347" cy="3095522"/>
              <a:chOff x="-3091593" y="-1484262"/>
              <a:chExt cx="7884347" cy="3095522"/>
            </a:xfrm>
          </p:grpSpPr>
          <p:sp>
            <p:nvSpPr>
              <p:cNvPr id="174" name="Google Shape;174;p3"/>
              <p:cNvSpPr/>
              <p:nvPr/>
            </p:nvSpPr>
            <p:spPr>
              <a:xfrm rot="10800000">
                <a:off x="-3091593" y="-453301"/>
                <a:ext cx="5466211" cy="1127132"/>
              </a:xfrm>
              <a:custGeom>
                <a:avLst/>
                <a:gdLst/>
                <a:ahLst/>
                <a:cxnLst/>
                <a:rect l="l" t="t" r="r" b="b"/>
                <a:pathLst>
                  <a:path w="206136" h="44419" extrusionOk="0">
                    <a:moveTo>
                      <a:pt x="183" y="0"/>
                    </a:moveTo>
                    <a:cubicBezTo>
                      <a:pt x="91" y="0"/>
                      <a:pt x="0" y="92"/>
                      <a:pt x="0" y="206"/>
                    </a:cubicBezTo>
                    <a:cubicBezTo>
                      <a:pt x="0" y="297"/>
                      <a:pt x="91" y="388"/>
                      <a:pt x="183" y="388"/>
                    </a:cubicBezTo>
                    <a:lnTo>
                      <a:pt x="31887" y="388"/>
                    </a:lnTo>
                    <a:lnTo>
                      <a:pt x="54507" y="23031"/>
                    </a:lnTo>
                    <a:lnTo>
                      <a:pt x="101870" y="23031"/>
                    </a:lnTo>
                    <a:lnTo>
                      <a:pt x="123257" y="44418"/>
                    </a:lnTo>
                    <a:lnTo>
                      <a:pt x="205930" y="44418"/>
                    </a:lnTo>
                    <a:cubicBezTo>
                      <a:pt x="206044" y="44418"/>
                      <a:pt x="206136" y="44327"/>
                      <a:pt x="206136" y="44213"/>
                    </a:cubicBezTo>
                    <a:cubicBezTo>
                      <a:pt x="206136" y="44122"/>
                      <a:pt x="206044" y="44030"/>
                      <a:pt x="205930" y="44030"/>
                    </a:cubicBezTo>
                    <a:lnTo>
                      <a:pt x="123417" y="44030"/>
                    </a:lnTo>
                    <a:lnTo>
                      <a:pt x="102029" y="22643"/>
                    </a:lnTo>
                    <a:lnTo>
                      <a:pt x="54667" y="22643"/>
                    </a:lnTo>
                    <a:lnTo>
                      <a:pt x="320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3"/>
              <p:cNvSpPr/>
              <p:nvPr/>
            </p:nvSpPr>
            <p:spPr>
              <a:xfrm rot="10800000">
                <a:off x="-2488881" y="58715"/>
                <a:ext cx="6303378" cy="1490426"/>
              </a:xfrm>
              <a:custGeom>
                <a:avLst/>
                <a:gdLst/>
                <a:ahLst/>
                <a:cxnLst/>
                <a:rect l="l" t="t" r="r" b="b"/>
                <a:pathLst>
                  <a:path w="248409" h="58736" extrusionOk="0">
                    <a:moveTo>
                      <a:pt x="248203" y="1"/>
                    </a:moveTo>
                    <a:cubicBezTo>
                      <a:pt x="248151" y="1"/>
                      <a:pt x="248100" y="18"/>
                      <a:pt x="248066" y="52"/>
                    </a:cubicBezTo>
                    <a:lnTo>
                      <a:pt x="196663" y="51455"/>
                    </a:lnTo>
                    <a:lnTo>
                      <a:pt x="175778" y="51455"/>
                    </a:lnTo>
                    <a:lnTo>
                      <a:pt x="155760" y="31460"/>
                    </a:lnTo>
                    <a:lnTo>
                      <a:pt x="121112" y="31460"/>
                    </a:lnTo>
                    <a:lnTo>
                      <a:pt x="94200" y="58371"/>
                    </a:lnTo>
                    <a:lnTo>
                      <a:pt x="183" y="58371"/>
                    </a:lnTo>
                    <a:cubicBezTo>
                      <a:pt x="92" y="58371"/>
                      <a:pt x="0" y="58439"/>
                      <a:pt x="0" y="58553"/>
                    </a:cubicBezTo>
                    <a:cubicBezTo>
                      <a:pt x="0" y="58645"/>
                      <a:pt x="92" y="58736"/>
                      <a:pt x="183" y="58736"/>
                    </a:cubicBezTo>
                    <a:lnTo>
                      <a:pt x="94360" y="58736"/>
                    </a:lnTo>
                    <a:lnTo>
                      <a:pt x="121248" y="31848"/>
                    </a:lnTo>
                    <a:lnTo>
                      <a:pt x="155623" y="31848"/>
                    </a:lnTo>
                    <a:lnTo>
                      <a:pt x="175618" y="51843"/>
                    </a:lnTo>
                    <a:lnTo>
                      <a:pt x="196823" y="51843"/>
                    </a:lnTo>
                    <a:lnTo>
                      <a:pt x="248340" y="326"/>
                    </a:lnTo>
                    <a:cubicBezTo>
                      <a:pt x="248408" y="235"/>
                      <a:pt x="248408" y="121"/>
                      <a:pt x="248340" y="52"/>
                    </a:cubicBezTo>
                    <a:cubicBezTo>
                      <a:pt x="248306" y="18"/>
                      <a:pt x="248254" y="1"/>
                      <a:pt x="2482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3"/>
              <p:cNvSpPr/>
              <p:nvPr/>
            </p:nvSpPr>
            <p:spPr>
              <a:xfrm rot="10800000">
                <a:off x="-2860727" y="-1484262"/>
                <a:ext cx="6393739" cy="1984325"/>
              </a:xfrm>
              <a:custGeom>
                <a:avLst/>
                <a:gdLst/>
                <a:ahLst/>
                <a:cxnLst/>
                <a:rect l="l" t="t" r="r" b="b"/>
                <a:pathLst>
                  <a:path w="251970" h="78200" extrusionOk="0">
                    <a:moveTo>
                      <a:pt x="389" y="0"/>
                    </a:moveTo>
                    <a:cubicBezTo>
                      <a:pt x="160" y="0"/>
                      <a:pt x="1" y="183"/>
                      <a:pt x="1" y="388"/>
                    </a:cubicBezTo>
                    <a:cubicBezTo>
                      <a:pt x="1" y="593"/>
                      <a:pt x="160" y="776"/>
                      <a:pt x="389" y="776"/>
                    </a:cubicBezTo>
                    <a:lnTo>
                      <a:pt x="66217" y="776"/>
                    </a:lnTo>
                    <a:lnTo>
                      <a:pt x="89179" y="23738"/>
                    </a:lnTo>
                    <a:lnTo>
                      <a:pt x="125197" y="23738"/>
                    </a:lnTo>
                    <a:lnTo>
                      <a:pt x="179659" y="78199"/>
                    </a:lnTo>
                    <a:lnTo>
                      <a:pt x="251581" y="78199"/>
                    </a:lnTo>
                    <a:cubicBezTo>
                      <a:pt x="251787" y="78199"/>
                      <a:pt x="251969" y="78040"/>
                      <a:pt x="251969" y="77834"/>
                    </a:cubicBezTo>
                    <a:cubicBezTo>
                      <a:pt x="251969" y="77606"/>
                      <a:pt x="251787" y="77446"/>
                      <a:pt x="251581" y="77446"/>
                    </a:cubicBezTo>
                    <a:lnTo>
                      <a:pt x="179978" y="77446"/>
                    </a:lnTo>
                    <a:lnTo>
                      <a:pt x="125517" y="22962"/>
                    </a:lnTo>
                    <a:lnTo>
                      <a:pt x="89499" y="22962"/>
                    </a:lnTo>
                    <a:lnTo>
                      <a:pt x="6653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3"/>
              <p:cNvSpPr/>
              <p:nvPr/>
            </p:nvSpPr>
            <p:spPr>
              <a:xfrm rot="10800000">
                <a:off x="-1953114" y="264887"/>
                <a:ext cx="4762126" cy="1309020"/>
              </a:xfrm>
              <a:custGeom>
                <a:avLst/>
                <a:gdLst/>
                <a:ahLst/>
                <a:cxnLst/>
                <a:rect l="l" t="t" r="r" b="b"/>
                <a:pathLst>
                  <a:path w="187670" h="51587" extrusionOk="0">
                    <a:moveTo>
                      <a:pt x="187453" y="1"/>
                    </a:moveTo>
                    <a:cubicBezTo>
                      <a:pt x="187407" y="1"/>
                      <a:pt x="187362" y="24"/>
                      <a:pt x="187327" y="69"/>
                    </a:cubicBezTo>
                    <a:lnTo>
                      <a:pt x="143594" y="43780"/>
                    </a:lnTo>
                    <a:lnTo>
                      <a:pt x="103992" y="43780"/>
                    </a:lnTo>
                    <a:lnTo>
                      <a:pt x="87444" y="27232"/>
                    </a:lnTo>
                    <a:lnTo>
                      <a:pt x="46838" y="27232"/>
                    </a:lnTo>
                    <a:lnTo>
                      <a:pt x="22871" y="51198"/>
                    </a:lnTo>
                    <a:lnTo>
                      <a:pt x="183" y="51198"/>
                    </a:lnTo>
                    <a:cubicBezTo>
                      <a:pt x="91" y="51198"/>
                      <a:pt x="0" y="51289"/>
                      <a:pt x="0" y="51403"/>
                    </a:cubicBezTo>
                    <a:cubicBezTo>
                      <a:pt x="0" y="51495"/>
                      <a:pt x="91" y="51586"/>
                      <a:pt x="183" y="51586"/>
                    </a:cubicBezTo>
                    <a:lnTo>
                      <a:pt x="23031" y="51586"/>
                    </a:lnTo>
                    <a:lnTo>
                      <a:pt x="46997" y="27620"/>
                    </a:lnTo>
                    <a:lnTo>
                      <a:pt x="87284" y="27620"/>
                    </a:lnTo>
                    <a:lnTo>
                      <a:pt x="103833" y="44168"/>
                    </a:lnTo>
                    <a:lnTo>
                      <a:pt x="143754" y="44168"/>
                    </a:lnTo>
                    <a:lnTo>
                      <a:pt x="187579" y="321"/>
                    </a:lnTo>
                    <a:cubicBezTo>
                      <a:pt x="187670" y="252"/>
                      <a:pt x="187670" y="138"/>
                      <a:pt x="187579" y="69"/>
                    </a:cubicBezTo>
                    <a:cubicBezTo>
                      <a:pt x="187544" y="24"/>
                      <a:pt x="187499" y="1"/>
                      <a:pt x="18745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3"/>
              <p:cNvSpPr/>
              <p:nvPr/>
            </p:nvSpPr>
            <p:spPr>
              <a:xfrm rot="10800000">
                <a:off x="-55114" y="833084"/>
                <a:ext cx="3182685" cy="778175"/>
              </a:xfrm>
              <a:custGeom>
                <a:avLst/>
                <a:gdLst/>
                <a:ahLst/>
                <a:cxnLst/>
                <a:rect l="l" t="t" r="r" b="b"/>
                <a:pathLst>
                  <a:path w="125426" h="30667" extrusionOk="0">
                    <a:moveTo>
                      <a:pt x="125014" y="1"/>
                    </a:moveTo>
                    <a:cubicBezTo>
                      <a:pt x="124917" y="1"/>
                      <a:pt x="124820" y="35"/>
                      <a:pt x="124741" y="103"/>
                    </a:cubicBezTo>
                    <a:lnTo>
                      <a:pt x="111936" y="12931"/>
                    </a:lnTo>
                    <a:lnTo>
                      <a:pt x="47020" y="12931"/>
                    </a:lnTo>
                    <a:lnTo>
                      <a:pt x="30016" y="29913"/>
                    </a:lnTo>
                    <a:lnTo>
                      <a:pt x="388" y="29913"/>
                    </a:lnTo>
                    <a:cubicBezTo>
                      <a:pt x="160" y="29913"/>
                      <a:pt x="0" y="30073"/>
                      <a:pt x="0" y="30301"/>
                    </a:cubicBezTo>
                    <a:cubicBezTo>
                      <a:pt x="0" y="30507"/>
                      <a:pt x="160" y="30666"/>
                      <a:pt x="388" y="30666"/>
                    </a:cubicBezTo>
                    <a:lnTo>
                      <a:pt x="30335" y="30666"/>
                    </a:lnTo>
                    <a:lnTo>
                      <a:pt x="47340" y="13685"/>
                    </a:lnTo>
                    <a:lnTo>
                      <a:pt x="112255" y="13685"/>
                    </a:lnTo>
                    <a:lnTo>
                      <a:pt x="125288" y="651"/>
                    </a:lnTo>
                    <a:cubicBezTo>
                      <a:pt x="125425" y="514"/>
                      <a:pt x="125425" y="263"/>
                      <a:pt x="125288" y="103"/>
                    </a:cubicBezTo>
                    <a:cubicBezTo>
                      <a:pt x="125208" y="35"/>
                      <a:pt x="125111" y="1"/>
                      <a:pt x="1250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3"/>
              <p:cNvSpPr/>
              <p:nvPr/>
            </p:nvSpPr>
            <p:spPr>
              <a:xfrm rot="10800000">
                <a:off x="2654352" y="663960"/>
                <a:ext cx="2054994" cy="401407"/>
              </a:xfrm>
              <a:custGeom>
                <a:avLst/>
                <a:gdLst/>
                <a:ahLst/>
                <a:cxnLst/>
                <a:rect l="l" t="t" r="r" b="b"/>
                <a:pathLst>
                  <a:path w="80985" h="15819" extrusionOk="0">
                    <a:moveTo>
                      <a:pt x="206" y="1"/>
                    </a:moveTo>
                    <a:cubicBezTo>
                      <a:pt x="92" y="1"/>
                      <a:pt x="0" y="92"/>
                      <a:pt x="0" y="183"/>
                    </a:cubicBezTo>
                    <a:cubicBezTo>
                      <a:pt x="0" y="297"/>
                      <a:pt x="92" y="389"/>
                      <a:pt x="206" y="389"/>
                    </a:cubicBezTo>
                    <a:lnTo>
                      <a:pt x="37297" y="389"/>
                    </a:lnTo>
                    <a:lnTo>
                      <a:pt x="52750" y="15818"/>
                    </a:lnTo>
                    <a:lnTo>
                      <a:pt x="80779" y="15818"/>
                    </a:lnTo>
                    <a:cubicBezTo>
                      <a:pt x="80893" y="15818"/>
                      <a:pt x="80985" y="15727"/>
                      <a:pt x="80985" y="15636"/>
                    </a:cubicBezTo>
                    <a:cubicBezTo>
                      <a:pt x="80985" y="15522"/>
                      <a:pt x="80893" y="15430"/>
                      <a:pt x="80779" y="15430"/>
                    </a:cubicBezTo>
                    <a:lnTo>
                      <a:pt x="52909" y="15430"/>
                    </a:lnTo>
                    <a:lnTo>
                      <a:pt x="3745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3"/>
              <p:cNvSpPr/>
              <p:nvPr/>
            </p:nvSpPr>
            <p:spPr>
              <a:xfrm rot="10800000">
                <a:off x="3113081" y="264887"/>
                <a:ext cx="1679673" cy="520720"/>
              </a:xfrm>
              <a:custGeom>
                <a:avLst/>
                <a:gdLst/>
                <a:ahLst/>
                <a:cxnLst/>
                <a:rect l="l" t="t" r="r" b="b"/>
                <a:pathLst>
                  <a:path w="66194" h="20521" extrusionOk="0">
                    <a:moveTo>
                      <a:pt x="183" y="0"/>
                    </a:moveTo>
                    <a:cubicBezTo>
                      <a:pt x="92" y="0"/>
                      <a:pt x="1" y="91"/>
                      <a:pt x="1" y="206"/>
                    </a:cubicBezTo>
                    <a:cubicBezTo>
                      <a:pt x="1" y="297"/>
                      <a:pt x="92" y="388"/>
                      <a:pt x="183" y="388"/>
                    </a:cubicBezTo>
                    <a:lnTo>
                      <a:pt x="25245" y="388"/>
                    </a:lnTo>
                    <a:lnTo>
                      <a:pt x="45377" y="20520"/>
                    </a:lnTo>
                    <a:lnTo>
                      <a:pt x="66011" y="20520"/>
                    </a:lnTo>
                    <a:cubicBezTo>
                      <a:pt x="66103" y="20520"/>
                      <a:pt x="66194" y="20429"/>
                      <a:pt x="66194" y="20337"/>
                    </a:cubicBezTo>
                    <a:cubicBezTo>
                      <a:pt x="66194" y="20223"/>
                      <a:pt x="66103" y="20132"/>
                      <a:pt x="66011" y="20132"/>
                    </a:cubicBezTo>
                    <a:lnTo>
                      <a:pt x="45537" y="20132"/>
                    </a:lnTo>
                    <a:lnTo>
                      <a:pt x="254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3"/>
              <p:cNvSpPr/>
              <p:nvPr/>
            </p:nvSpPr>
            <p:spPr>
              <a:xfrm rot="10800000">
                <a:off x="3798841" y="59274"/>
                <a:ext cx="993913" cy="458755"/>
              </a:xfrm>
              <a:custGeom>
                <a:avLst/>
                <a:gdLst/>
                <a:ahLst/>
                <a:cxnLst/>
                <a:rect l="l" t="t" r="r" b="b"/>
                <a:pathLst>
                  <a:path w="39169" h="18079" extrusionOk="0">
                    <a:moveTo>
                      <a:pt x="183" y="0"/>
                    </a:moveTo>
                    <a:cubicBezTo>
                      <a:pt x="92" y="0"/>
                      <a:pt x="1" y="92"/>
                      <a:pt x="1" y="206"/>
                    </a:cubicBezTo>
                    <a:cubicBezTo>
                      <a:pt x="1" y="297"/>
                      <a:pt x="92" y="388"/>
                      <a:pt x="183" y="388"/>
                    </a:cubicBezTo>
                    <a:lnTo>
                      <a:pt x="21182" y="388"/>
                    </a:lnTo>
                    <a:lnTo>
                      <a:pt x="38826" y="18010"/>
                    </a:lnTo>
                    <a:cubicBezTo>
                      <a:pt x="38849" y="18055"/>
                      <a:pt x="38895" y="18078"/>
                      <a:pt x="38940" y="18078"/>
                    </a:cubicBezTo>
                    <a:cubicBezTo>
                      <a:pt x="39009" y="18078"/>
                      <a:pt x="39055" y="18055"/>
                      <a:pt x="39077" y="18010"/>
                    </a:cubicBezTo>
                    <a:cubicBezTo>
                      <a:pt x="39169" y="17941"/>
                      <a:pt x="39169" y="17827"/>
                      <a:pt x="39077" y="17736"/>
                    </a:cubicBezTo>
                    <a:lnTo>
                      <a:pt x="2134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3"/>
              <p:cNvSpPr/>
              <p:nvPr/>
            </p:nvSpPr>
            <p:spPr>
              <a:xfrm rot="10800000">
                <a:off x="394353" y="672080"/>
                <a:ext cx="136695" cy="136695"/>
              </a:xfrm>
              <a:custGeom>
                <a:avLst/>
                <a:gdLst/>
                <a:ahLst/>
                <a:cxnLst/>
                <a:rect l="l" t="t" r="r" b="b"/>
                <a:pathLst>
                  <a:path w="5387" h="5387" extrusionOk="0">
                    <a:moveTo>
                      <a:pt x="2694" y="388"/>
                    </a:moveTo>
                    <a:cubicBezTo>
                      <a:pt x="3972" y="388"/>
                      <a:pt x="5022" y="1415"/>
                      <a:pt x="5022" y="2694"/>
                    </a:cubicBezTo>
                    <a:cubicBezTo>
                      <a:pt x="5022" y="3972"/>
                      <a:pt x="3972" y="4999"/>
                      <a:pt x="2694" y="4999"/>
                    </a:cubicBezTo>
                    <a:cubicBezTo>
                      <a:pt x="1415" y="4999"/>
                      <a:pt x="388" y="3972"/>
                      <a:pt x="388" y="2694"/>
                    </a:cubicBezTo>
                    <a:cubicBezTo>
                      <a:pt x="388" y="1415"/>
                      <a:pt x="1415" y="388"/>
                      <a:pt x="2694" y="388"/>
                    </a:cubicBezTo>
                    <a:close/>
                    <a:moveTo>
                      <a:pt x="2694" y="0"/>
                    </a:moveTo>
                    <a:cubicBezTo>
                      <a:pt x="1210" y="0"/>
                      <a:pt x="0" y="1210"/>
                      <a:pt x="0" y="2694"/>
                    </a:cubicBezTo>
                    <a:cubicBezTo>
                      <a:pt x="0" y="4177"/>
                      <a:pt x="1210" y="5387"/>
                      <a:pt x="2694" y="5387"/>
                    </a:cubicBezTo>
                    <a:cubicBezTo>
                      <a:pt x="4177" y="5387"/>
                      <a:pt x="5387" y="4177"/>
                      <a:pt x="5387" y="2694"/>
                    </a:cubicBezTo>
                    <a:cubicBezTo>
                      <a:pt x="5387" y="1210"/>
                      <a:pt x="4177" y="0"/>
                      <a:pt x="26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3"/>
              <p:cNvSpPr/>
              <p:nvPr/>
            </p:nvSpPr>
            <p:spPr>
              <a:xfrm rot="10800000">
                <a:off x="418079" y="695805"/>
                <a:ext cx="88660" cy="89244"/>
              </a:xfrm>
              <a:custGeom>
                <a:avLst/>
                <a:gdLst/>
                <a:ahLst/>
                <a:cxnLst/>
                <a:rect l="l" t="t" r="r" b="b"/>
                <a:pathLst>
                  <a:path w="3494" h="3517" extrusionOk="0">
                    <a:moveTo>
                      <a:pt x="1736" y="1"/>
                    </a:moveTo>
                    <a:cubicBezTo>
                      <a:pt x="777" y="1"/>
                      <a:pt x="1" y="800"/>
                      <a:pt x="1" y="1759"/>
                    </a:cubicBezTo>
                    <a:cubicBezTo>
                      <a:pt x="1" y="2717"/>
                      <a:pt x="777" y="3516"/>
                      <a:pt x="1736" y="3516"/>
                    </a:cubicBezTo>
                    <a:cubicBezTo>
                      <a:pt x="2717" y="3516"/>
                      <a:pt x="3493" y="2717"/>
                      <a:pt x="3493" y="1759"/>
                    </a:cubicBezTo>
                    <a:cubicBezTo>
                      <a:pt x="3493" y="800"/>
                      <a:pt x="2717" y="1"/>
                      <a:pt x="17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3"/>
              <p:cNvSpPr/>
              <p:nvPr/>
            </p:nvSpPr>
            <p:spPr>
              <a:xfrm rot="10800000">
                <a:off x="2364747" y="600243"/>
                <a:ext cx="136721" cy="136721"/>
              </a:xfrm>
              <a:custGeom>
                <a:avLst/>
                <a:gdLst/>
                <a:ahLst/>
                <a:cxnLst/>
                <a:rect l="l" t="t" r="r" b="b"/>
                <a:pathLst>
                  <a:path w="5388" h="5388" extrusionOk="0">
                    <a:moveTo>
                      <a:pt x="2694" y="366"/>
                    </a:moveTo>
                    <a:cubicBezTo>
                      <a:pt x="3972" y="366"/>
                      <a:pt x="4999" y="1416"/>
                      <a:pt x="4999" y="2694"/>
                    </a:cubicBezTo>
                    <a:cubicBezTo>
                      <a:pt x="4999" y="3972"/>
                      <a:pt x="3972" y="4999"/>
                      <a:pt x="2694" y="4999"/>
                    </a:cubicBezTo>
                    <a:cubicBezTo>
                      <a:pt x="1416" y="4999"/>
                      <a:pt x="366" y="3972"/>
                      <a:pt x="366" y="2694"/>
                    </a:cubicBezTo>
                    <a:cubicBezTo>
                      <a:pt x="366" y="1416"/>
                      <a:pt x="1416" y="366"/>
                      <a:pt x="2694" y="366"/>
                    </a:cubicBezTo>
                    <a:close/>
                    <a:moveTo>
                      <a:pt x="2694" y="0"/>
                    </a:moveTo>
                    <a:cubicBezTo>
                      <a:pt x="1210" y="0"/>
                      <a:pt x="0" y="1210"/>
                      <a:pt x="0" y="2694"/>
                    </a:cubicBezTo>
                    <a:cubicBezTo>
                      <a:pt x="0" y="4178"/>
                      <a:pt x="1210" y="5387"/>
                      <a:pt x="2694" y="5387"/>
                    </a:cubicBezTo>
                    <a:cubicBezTo>
                      <a:pt x="4177" y="5387"/>
                      <a:pt x="5387" y="4178"/>
                      <a:pt x="5387" y="2694"/>
                    </a:cubicBezTo>
                    <a:cubicBezTo>
                      <a:pt x="5387" y="1210"/>
                      <a:pt x="4177" y="0"/>
                      <a:pt x="2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3"/>
              <p:cNvSpPr/>
              <p:nvPr/>
            </p:nvSpPr>
            <p:spPr>
              <a:xfrm rot="10800000">
                <a:off x="2389082" y="623994"/>
                <a:ext cx="88635" cy="89219"/>
              </a:xfrm>
              <a:custGeom>
                <a:avLst/>
                <a:gdLst/>
                <a:ahLst/>
                <a:cxnLst/>
                <a:rect l="l" t="t" r="r" b="b"/>
                <a:pathLst>
                  <a:path w="3493" h="3516" extrusionOk="0">
                    <a:moveTo>
                      <a:pt x="1758" y="0"/>
                    </a:moveTo>
                    <a:cubicBezTo>
                      <a:pt x="776" y="0"/>
                      <a:pt x="0" y="776"/>
                      <a:pt x="0" y="1758"/>
                    </a:cubicBezTo>
                    <a:cubicBezTo>
                      <a:pt x="0" y="2717"/>
                      <a:pt x="776" y="3515"/>
                      <a:pt x="1758" y="3515"/>
                    </a:cubicBezTo>
                    <a:cubicBezTo>
                      <a:pt x="2716" y="3515"/>
                      <a:pt x="3493" y="2717"/>
                      <a:pt x="3493" y="1758"/>
                    </a:cubicBezTo>
                    <a:cubicBezTo>
                      <a:pt x="3493" y="776"/>
                      <a:pt x="2716"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3"/>
              <p:cNvSpPr/>
              <p:nvPr/>
            </p:nvSpPr>
            <p:spPr>
              <a:xfrm rot="10800000">
                <a:off x="3119450" y="794286"/>
                <a:ext cx="96171" cy="96171"/>
              </a:xfrm>
              <a:custGeom>
                <a:avLst/>
                <a:gdLst/>
                <a:ahLst/>
                <a:cxnLst/>
                <a:rect l="l" t="t" r="r" b="b"/>
                <a:pathLst>
                  <a:path w="3790" h="3790" extrusionOk="0">
                    <a:moveTo>
                      <a:pt x="1895" y="366"/>
                    </a:moveTo>
                    <a:cubicBezTo>
                      <a:pt x="2717" y="366"/>
                      <a:pt x="3402" y="1051"/>
                      <a:pt x="3402" y="1895"/>
                    </a:cubicBezTo>
                    <a:cubicBezTo>
                      <a:pt x="3402" y="2717"/>
                      <a:pt x="2717" y="3402"/>
                      <a:pt x="1895" y="3402"/>
                    </a:cubicBezTo>
                    <a:cubicBezTo>
                      <a:pt x="1051" y="3402"/>
                      <a:pt x="366" y="2717"/>
                      <a:pt x="366" y="1895"/>
                    </a:cubicBezTo>
                    <a:cubicBezTo>
                      <a:pt x="366" y="1051"/>
                      <a:pt x="1051" y="366"/>
                      <a:pt x="1895" y="366"/>
                    </a:cubicBezTo>
                    <a:close/>
                    <a:moveTo>
                      <a:pt x="1895" y="1"/>
                    </a:moveTo>
                    <a:cubicBezTo>
                      <a:pt x="845" y="1"/>
                      <a:pt x="1" y="845"/>
                      <a:pt x="1" y="1895"/>
                    </a:cubicBezTo>
                    <a:cubicBezTo>
                      <a:pt x="1" y="2922"/>
                      <a:pt x="845" y="3790"/>
                      <a:pt x="1895" y="3790"/>
                    </a:cubicBezTo>
                    <a:cubicBezTo>
                      <a:pt x="2922" y="3790"/>
                      <a:pt x="3790" y="2922"/>
                      <a:pt x="3790" y="1895"/>
                    </a:cubicBezTo>
                    <a:cubicBezTo>
                      <a:pt x="3790" y="845"/>
                      <a:pt x="2922" y="1"/>
                      <a:pt x="18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3"/>
              <p:cNvSpPr/>
              <p:nvPr/>
            </p:nvSpPr>
            <p:spPr>
              <a:xfrm rot="10800000">
                <a:off x="3137391" y="812226"/>
                <a:ext cx="60849" cy="60849"/>
              </a:xfrm>
              <a:custGeom>
                <a:avLst/>
                <a:gdLst/>
                <a:ahLst/>
                <a:cxnLst/>
                <a:rect l="l" t="t" r="r" b="b"/>
                <a:pathLst>
                  <a:path w="2398" h="2398" extrusionOk="0">
                    <a:moveTo>
                      <a:pt x="1210" y="1"/>
                    </a:moveTo>
                    <a:cubicBezTo>
                      <a:pt x="548" y="1"/>
                      <a:pt x="1" y="548"/>
                      <a:pt x="1" y="1210"/>
                    </a:cubicBezTo>
                    <a:cubicBezTo>
                      <a:pt x="1" y="1872"/>
                      <a:pt x="548" y="2397"/>
                      <a:pt x="1210" y="2397"/>
                    </a:cubicBezTo>
                    <a:cubicBezTo>
                      <a:pt x="1872" y="2397"/>
                      <a:pt x="2397" y="1872"/>
                      <a:pt x="2397" y="1210"/>
                    </a:cubicBezTo>
                    <a:cubicBezTo>
                      <a:pt x="2397" y="548"/>
                      <a:pt x="1872" y="1"/>
                      <a:pt x="12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3"/>
              <p:cNvSpPr/>
              <p:nvPr/>
            </p:nvSpPr>
            <p:spPr>
              <a:xfrm rot="10800000">
                <a:off x="1773992" y="614732"/>
                <a:ext cx="107742" cy="107742"/>
              </a:xfrm>
              <a:custGeom>
                <a:avLst/>
                <a:gdLst/>
                <a:ahLst/>
                <a:cxnLst/>
                <a:rect l="l" t="t" r="r" b="b"/>
                <a:pathLst>
                  <a:path w="4246" h="4246" extrusionOk="0">
                    <a:moveTo>
                      <a:pt x="2123" y="0"/>
                    </a:moveTo>
                    <a:cubicBezTo>
                      <a:pt x="959" y="0"/>
                      <a:pt x="0" y="936"/>
                      <a:pt x="0" y="2123"/>
                    </a:cubicBezTo>
                    <a:cubicBezTo>
                      <a:pt x="0" y="3287"/>
                      <a:pt x="959" y="4246"/>
                      <a:pt x="2123" y="4246"/>
                    </a:cubicBezTo>
                    <a:cubicBezTo>
                      <a:pt x="3310" y="4246"/>
                      <a:pt x="4246" y="3287"/>
                      <a:pt x="4246" y="2123"/>
                    </a:cubicBezTo>
                    <a:cubicBezTo>
                      <a:pt x="4246" y="936"/>
                      <a:pt x="3310" y="0"/>
                      <a:pt x="21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3"/>
              <p:cNvSpPr/>
              <p:nvPr/>
            </p:nvSpPr>
            <p:spPr>
              <a:xfrm rot="10800000">
                <a:off x="1389967" y="30321"/>
                <a:ext cx="66051" cy="66051"/>
              </a:xfrm>
              <a:custGeom>
                <a:avLst/>
                <a:gdLst/>
                <a:ahLst/>
                <a:cxnLst/>
                <a:rect l="l" t="t" r="r" b="b"/>
                <a:pathLst>
                  <a:path w="2603" h="2603" extrusionOk="0">
                    <a:moveTo>
                      <a:pt x="1301" y="0"/>
                    </a:moveTo>
                    <a:cubicBezTo>
                      <a:pt x="594" y="0"/>
                      <a:pt x="0" y="571"/>
                      <a:pt x="0" y="1301"/>
                    </a:cubicBezTo>
                    <a:cubicBezTo>
                      <a:pt x="0" y="2009"/>
                      <a:pt x="594" y="2602"/>
                      <a:pt x="1301" y="2602"/>
                    </a:cubicBezTo>
                    <a:cubicBezTo>
                      <a:pt x="2009" y="2602"/>
                      <a:pt x="2602" y="2009"/>
                      <a:pt x="2602" y="1301"/>
                    </a:cubicBezTo>
                    <a:cubicBezTo>
                      <a:pt x="2602" y="571"/>
                      <a:pt x="2009" y="0"/>
                      <a:pt x="13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3"/>
              <p:cNvSpPr/>
              <p:nvPr/>
            </p:nvSpPr>
            <p:spPr>
              <a:xfrm rot="10800000">
                <a:off x="1117185" y="222029"/>
                <a:ext cx="145982" cy="146566"/>
              </a:xfrm>
              <a:custGeom>
                <a:avLst/>
                <a:gdLst/>
                <a:ahLst/>
                <a:cxnLst/>
                <a:rect l="l" t="t" r="r" b="b"/>
                <a:pathLst>
                  <a:path w="5753" h="5776" extrusionOk="0">
                    <a:moveTo>
                      <a:pt x="2877" y="388"/>
                    </a:moveTo>
                    <a:cubicBezTo>
                      <a:pt x="4246" y="388"/>
                      <a:pt x="5388" y="1507"/>
                      <a:pt x="5388" y="2899"/>
                    </a:cubicBezTo>
                    <a:cubicBezTo>
                      <a:pt x="5388" y="4269"/>
                      <a:pt x="4246" y="5410"/>
                      <a:pt x="2877" y="5410"/>
                    </a:cubicBezTo>
                    <a:cubicBezTo>
                      <a:pt x="1485" y="5410"/>
                      <a:pt x="366" y="4269"/>
                      <a:pt x="366" y="2899"/>
                    </a:cubicBezTo>
                    <a:cubicBezTo>
                      <a:pt x="366" y="1507"/>
                      <a:pt x="1485" y="388"/>
                      <a:pt x="2877" y="388"/>
                    </a:cubicBezTo>
                    <a:close/>
                    <a:moveTo>
                      <a:pt x="2877" y="0"/>
                    </a:moveTo>
                    <a:cubicBezTo>
                      <a:pt x="1279" y="0"/>
                      <a:pt x="1" y="1301"/>
                      <a:pt x="1" y="2899"/>
                    </a:cubicBezTo>
                    <a:cubicBezTo>
                      <a:pt x="1" y="4497"/>
                      <a:pt x="1279" y="5775"/>
                      <a:pt x="2877" y="5775"/>
                    </a:cubicBezTo>
                    <a:cubicBezTo>
                      <a:pt x="4475" y="5775"/>
                      <a:pt x="5753" y="4497"/>
                      <a:pt x="5753" y="2899"/>
                    </a:cubicBezTo>
                    <a:cubicBezTo>
                      <a:pt x="5753" y="1301"/>
                      <a:pt x="4475" y="0"/>
                      <a:pt x="28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3"/>
              <p:cNvSpPr/>
              <p:nvPr/>
            </p:nvSpPr>
            <p:spPr>
              <a:xfrm rot="10800000">
                <a:off x="1142662" y="248089"/>
                <a:ext cx="95004" cy="94446"/>
              </a:xfrm>
              <a:custGeom>
                <a:avLst/>
                <a:gdLst/>
                <a:ahLst/>
                <a:cxnLst/>
                <a:rect l="l" t="t" r="r" b="b"/>
                <a:pathLst>
                  <a:path w="3744" h="3722" extrusionOk="0">
                    <a:moveTo>
                      <a:pt x="1872" y="0"/>
                    </a:moveTo>
                    <a:cubicBezTo>
                      <a:pt x="845" y="0"/>
                      <a:pt x="0" y="845"/>
                      <a:pt x="0" y="1872"/>
                    </a:cubicBezTo>
                    <a:cubicBezTo>
                      <a:pt x="0" y="2899"/>
                      <a:pt x="845" y="3721"/>
                      <a:pt x="1872" y="3721"/>
                    </a:cubicBezTo>
                    <a:cubicBezTo>
                      <a:pt x="2899" y="3721"/>
                      <a:pt x="3744" y="2899"/>
                      <a:pt x="3744" y="1872"/>
                    </a:cubicBezTo>
                    <a:cubicBezTo>
                      <a:pt x="3744" y="845"/>
                      <a:pt x="2899" y="0"/>
                      <a:pt x="18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3"/>
              <p:cNvSpPr/>
              <p:nvPr/>
            </p:nvSpPr>
            <p:spPr>
              <a:xfrm rot="10800000">
                <a:off x="2750498" y="215660"/>
                <a:ext cx="107742" cy="107768"/>
              </a:xfrm>
              <a:custGeom>
                <a:avLst/>
                <a:gdLst/>
                <a:ahLst/>
                <a:cxnLst/>
                <a:rect l="l" t="t" r="r" b="b"/>
                <a:pathLst>
                  <a:path w="4246" h="4247" extrusionOk="0">
                    <a:moveTo>
                      <a:pt x="2123" y="1"/>
                    </a:moveTo>
                    <a:cubicBezTo>
                      <a:pt x="959" y="1"/>
                      <a:pt x="0" y="937"/>
                      <a:pt x="0" y="2123"/>
                    </a:cubicBezTo>
                    <a:cubicBezTo>
                      <a:pt x="0" y="3288"/>
                      <a:pt x="959" y="4246"/>
                      <a:pt x="2123" y="4246"/>
                    </a:cubicBezTo>
                    <a:cubicBezTo>
                      <a:pt x="3310" y="4246"/>
                      <a:pt x="4246" y="3288"/>
                      <a:pt x="4246" y="2123"/>
                    </a:cubicBezTo>
                    <a:cubicBezTo>
                      <a:pt x="4246" y="937"/>
                      <a:pt x="3310" y="1"/>
                      <a:pt x="212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3"/>
              <p:cNvSpPr/>
              <p:nvPr/>
            </p:nvSpPr>
            <p:spPr>
              <a:xfrm rot="10800000">
                <a:off x="3063828" y="215660"/>
                <a:ext cx="107768" cy="107768"/>
              </a:xfrm>
              <a:custGeom>
                <a:avLst/>
                <a:gdLst/>
                <a:ahLst/>
                <a:cxnLst/>
                <a:rect l="l" t="t" r="r" b="b"/>
                <a:pathLst>
                  <a:path w="4247" h="4247" extrusionOk="0">
                    <a:moveTo>
                      <a:pt x="2123" y="1"/>
                    </a:moveTo>
                    <a:cubicBezTo>
                      <a:pt x="936" y="1"/>
                      <a:pt x="1" y="937"/>
                      <a:pt x="1" y="2123"/>
                    </a:cubicBezTo>
                    <a:cubicBezTo>
                      <a:pt x="1" y="3288"/>
                      <a:pt x="936" y="4246"/>
                      <a:pt x="2123" y="4246"/>
                    </a:cubicBezTo>
                    <a:cubicBezTo>
                      <a:pt x="3287" y="4246"/>
                      <a:pt x="4246" y="3288"/>
                      <a:pt x="4246" y="2123"/>
                    </a:cubicBezTo>
                    <a:cubicBezTo>
                      <a:pt x="4246" y="937"/>
                      <a:pt x="3287"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3"/>
              <p:cNvSpPr/>
              <p:nvPr/>
            </p:nvSpPr>
            <p:spPr>
              <a:xfrm rot="10800000">
                <a:off x="3750755" y="10630"/>
                <a:ext cx="107768" cy="107768"/>
              </a:xfrm>
              <a:custGeom>
                <a:avLst/>
                <a:gdLst/>
                <a:ahLst/>
                <a:cxnLst/>
                <a:rect l="l" t="t" r="r" b="b"/>
                <a:pathLst>
                  <a:path w="4247" h="4247" extrusionOk="0">
                    <a:moveTo>
                      <a:pt x="2123" y="1"/>
                    </a:moveTo>
                    <a:cubicBezTo>
                      <a:pt x="959" y="1"/>
                      <a:pt x="1" y="960"/>
                      <a:pt x="1" y="2124"/>
                    </a:cubicBezTo>
                    <a:cubicBezTo>
                      <a:pt x="1" y="3311"/>
                      <a:pt x="959" y="4246"/>
                      <a:pt x="2123" y="4246"/>
                    </a:cubicBezTo>
                    <a:cubicBezTo>
                      <a:pt x="3310" y="4246"/>
                      <a:pt x="4246" y="3311"/>
                      <a:pt x="4246" y="2124"/>
                    </a:cubicBezTo>
                    <a:cubicBezTo>
                      <a:pt x="4246" y="960"/>
                      <a:pt x="3310"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3"/>
              <p:cNvSpPr/>
              <p:nvPr/>
            </p:nvSpPr>
            <p:spPr>
              <a:xfrm rot="10800000">
                <a:off x="4206008" y="458930"/>
                <a:ext cx="107742" cy="107742"/>
              </a:xfrm>
              <a:custGeom>
                <a:avLst/>
                <a:gdLst/>
                <a:ahLst/>
                <a:cxnLst/>
                <a:rect l="l" t="t" r="r" b="b"/>
                <a:pathLst>
                  <a:path w="4246" h="4246" extrusionOk="0">
                    <a:moveTo>
                      <a:pt x="2123" y="0"/>
                    </a:moveTo>
                    <a:cubicBezTo>
                      <a:pt x="959" y="0"/>
                      <a:pt x="0" y="936"/>
                      <a:pt x="0" y="2123"/>
                    </a:cubicBezTo>
                    <a:cubicBezTo>
                      <a:pt x="0" y="3287"/>
                      <a:pt x="959" y="4246"/>
                      <a:pt x="2123" y="4246"/>
                    </a:cubicBezTo>
                    <a:cubicBezTo>
                      <a:pt x="3287" y="4246"/>
                      <a:pt x="4246" y="3287"/>
                      <a:pt x="4246" y="2123"/>
                    </a:cubicBezTo>
                    <a:cubicBezTo>
                      <a:pt x="4246" y="936"/>
                      <a:pt x="3287"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3"/>
              <p:cNvSpPr/>
              <p:nvPr/>
            </p:nvSpPr>
            <p:spPr>
              <a:xfrm rot="10800000">
                <a:off x="1527829" y="631531"/>
                <a:ext cx="73588" cy="74146"/>
              </a:xfrm>
              <a:custGeom>
                <a:avLst/>
                <a:gdLst/>
                <a:ahLst/>
                <a:cxnLst/>
                <a:rect l="l" t="t" r="r" b="b"/>
                <a:pathLst>
                  <a:path w="2900" h="2922" extrusionOk="0">
                    <a:moveTo>
                      <a:pt x="1462" y="0"/>
                    </a:moveTo>
                    <a:cubicBezTo>
                      <a:pt x="640" y="0"/>
                      <a:pt x="1" y="639"/>
                      <a:pt x="1" y="1461"/>
                    </a:cubicBezTo>
                    <a:cubicBezTo>
                      <a:pt x="1" y="2260"/>
                      <a:pt x="640" y="2922"/>
                      <a:pt x="1462" y="2922"/>
                    </a:cubicBezTo>
                    <a:cubicBezTo>
                      <a:pt x="2261" y="2922"/>
                      <a:pt x="2900" y="2260"/>
                      <a:pt x="2900" y="1461"/>
                    </a:cubicBezTo>
                    <a:cubicBezTo>
                      <a:pt x="2900" y="639"/>
                      <a:pt x="2261" y="0"/>
                      <a:pt x="14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3"/>
              <p:cNvSpPr/>
              <p:nvPr/>
            </p:nvSpPr>
            <p:spPr>
              <a:xfrm rot="10800000">
                <a:off x="3486068" y="453144"/>
                <a:ext cx="74171" cy="74146"/>
              </a:xfrm>
              <a:custGeom>
                <a:avLst/>
                <a:gdLst/>
                <a:ahLst/>
                <a:cxnLst/>
                <a:rect l="l" t="t" r="r" b="b"/>
                <a:pathLst>
                  <a:path w="2923" h="2922" extrusionOk="0">
                    <a:moveTo>
                      <a:pt x="1462" y="0"/>
                    </a:moveTo>
                    <a:cubicBezTo>
                      <a:pt x="640" y="0"/>
                      <a:pt x="1" y="662"/>
                      <a:pt x="1" y="1461"/>
                    </a:cubicBezTo>
                    <a:cubicBezTo>
                      <a:pt x="1" y="2260"/>
                      <a:pt x="640" y="2922"/>
                      <a:pt x="1462" y="2922"/>
                    </a:cubicBezTo>
                    <a:cubicBezTo>
                      <a:pt x="2260" y="2922"/>
                      <a:pt x="2922" y="2260"/>
                      <a:pt x="2922" y="1461"/>
                    </a:cubicBezTo>
                    <a:cubicBezTo>
                      <a:pt x="2922" y="662"/>
                      <a:pt x="2260" y="0"/>
                      <a:pt x="14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3"/>
              <p:cNvSpPr/>
              <p:nvPr/>
            </p:nvSpPr>
            <p:spPr>
              <a:xfrm rot="10800000">
                <a:off x="-539320" y="1055496"/>
                <a:ext cx="3040788" cy="9871"/>
              </a:xfrm>
              <a:custGeom>
                <a:avLst/>
                <a:gdLst/>
                <a:ahLst/>
                <a:cxnLst/>
                <a:rect l="l" t="t" r="r" b="b"/>
                <a:pathLst>
                  <a:path w="119834" h="389" extrusionOk="0">
                    <a:moveTo>
                      <a:pt x="183" y="1"/>
                    </a:moveTo>
                    <a:cubicBezTo>
                      <a:pt x="69" y="1"/>
                      <a:pt x="0" y="92"/>
                      <a:pt x="0" y="183"/>
                    </a:cubicBezTo>
                    <a:cubicBezTo>
                      <a:pt x="0" y="297"/>
                      <a:pt x="69" y="389"/>
                      <a:pt x="183" y="389"/>
                    </a:cubicBezTo>
                    <a:lnTo>
                      <a:pt x="119628" y="389"/>
                    </a:lnTo>
                    <a:cubicBezTo>
                      <a:pt x="119742" y="389"/>
                      <a:pt x="119833" y="297"/>
                      <a:pt x="119833" y="183"/>
                    </a:cubicBezTo>
                    <a:cubicBezTo>
                      <a:pt x="119833" y="92"/>
                      <a:pt x="119742" y="1"/>
                      <a:pt x="1196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3"/>
              <p:cNvSpPr/>
              <p:nvPr/>
            </p:nvSpPr>
            <p:spPr>
              <a:xfrm rot="10800000">
                <a:off x="2486953" y="1023650"/>
                <a:ext cx="74171" cy="74146"/>
              </a:xfrm>
              <a:custGeom>
                <a:avLst/>
                <a:gdLst/>
                <a:ahLst/>
                <a:cxnLst/>
                <a:rect l="l" t="t" r="r" b="b"/>
                <a:pathLst>
                  <a:path w="2923" h="2922" extrusionOk="0">
                    <a:moveTo>
                      <a:pt x="1461" y="0"/>
                    </a:moveTo>
                    <a:cubicBezTo>
                      <a:pt x="640" y="0"/>
                      <a:pt x="0" y="662"/>
                      <a:pt x="0" y="1461"/>
                    </a:cubicBezTo>
                    <a:cubicBezTo>
                      <a:pt x="0" y="2283"/>
                      <a:pt x="640" y="2922"/>
                      <a:pt x="1461" y="2922"/>
                    </a:cubicBezTo>
                    <a:cubicBezTo>
                      <a:pt x="2260" y="2922"/>
                      <a:pt x="2922" y="2283"/>
                      <a:pt x="2922" y="1461"/>
                    </a:cubicBezTo>
                    <a:cubicBezTo>
                      <a:pt x="2922" y="662"/>
                      <a:pt x="2260" y="0"/>
                      <a:pt x="14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3"/>
              <p:cNvSpPr/>
              <p:nvPr/>
            </p:nvSpPr>
            <p:spPr>
              <a:xfrm rot="10800000">
                <a:off x="-192368" y="1292955"/>
                <a:ext cx="280927" cy="175519"/>
              </a:xfrm>
              <a:custGeom>
                <a:avLst/>
                <a:gdLst/>
                <a:ahLst/>
                <a:cxnLst/>
                <a:rect l="l" t="t" r="r" b="b"/>
                <a:pathLst>
                  <a:path w="11071" h="6917" extrusionOk="0">
                    <a:moveTo>
                      <a:pt x="6666" y="0"/>
                    </a:moveTo>
                    <a:lnTo>
                      <a:pt x="1" y="6916"/>
                    </a:lnTo>
                    <a:lnTo>
                      <a:pt x="4429"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1" name="Google Shape;201;p3"/>
            <p:cNvSpPr/>
            <p:nvPr/>
          </p:nvSpPr>
          <p:spPr>
            <a:xfrm rot="10800000">
              <a:off x="4766122" y="487397"/>
              <a:ext cx="50803" cy="50803"/>
            </a:xfrm>
            <a:custGeom>
              <a:avLst/>
              <a:gdLst/>
              <a:ahLst/>
              <a:cxnLst/>
              <a:rect l="l" t="t" r="r" b="b"/>
              <a:pathLst>
                <a:path w="4246" h="4246" extrusionOk="0">
                  <a:moveTo>
                    <a:pt x="2123" y="0"/>
                  </a:moveTo>
                  <a:cubicBezTo>
                    <a:pt x="959" y="0"/>
                    <a:pt x="0" y="936"/>
                    <a:pt x="0" y="2123"/>
                  </a:cubicBezTo>
                  <a:cubicBezTo>
                    <a:pt x="0" y="3287"/>
                    <a:pt x="959" y="4246"/>
                    <a:pt x="2123" y="4246"/>
                  </a:cubicBezTo>
                  <a:cubicBezTo>
                    <a:pt x="3287" y="4246"/>
                    <a:pt x="4246" y="3287"/>
                    <a:pt x="4246" y="2123"/>
                  </a:cubicBezTo>
                  <a:cubicBezTo>
                    <a:pt x="4246" y="936"/>
                    <a:pt x="3287"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2" name="Google Shape;202;p3"/>
          <p:cNvGrpSpPr/>
          <p:nvPr/>
        </p:nvGrpSpPr>
        <p:grpSpPr>
          <a:xfrm>
            <a:off x="296418" y="4572778"/>
            <a:ext cx="2668622" cy="250644"/>
            <a:chOff x="5926468" y="4708190"/>
            <a:chExt cx="2668622" cy="250644"/>
          </a:xfrm>
        </p:grpSpPr>
        <p:sp>
          <p:nvSpPr>
            <p:cNvPr id="203" name="Google Shape;203;p3"/>
            <p:cNvSpPr/>
            <p:nvPr/>
          </p:nvSpPr>
          <p:spPr>
            <a:xfrm>
              <a:off x="5926468" y="4708190"/>
              <a:ext cx="87242" cy="250644"/>
            </a:xfrm>
            <a:custGeom>
              <a:avLst/>
              <a:gdLst/>
              <a:ahLst/>
              <a:cxnLst/>
              <a:rect l="l" t="t" r="r" b="b"/>
              <a:pathLst>
                <a:path w="803" h="2307" extrusionOk="0">
                  <a:moveTo>
                    <a:pt x="1" y="0"/>
                  </a:moveTo>
                  <a:lnTo>
                    <a:pt x="1" y="2306"/>
                  </a:lnTo>
                  <a:lnTo>
                    <a:pt x="803" y="2306"/>
                  </a:lnTo>
                  <a:lnTo>
                    <a:pt x="80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3"/>
            <p:cNvSpPr/>
            <p:nvPr/>
          </p:nvSpPr>
          <p:spPr>
            <a:xfrm>
              <a:off x="6089868" y="4708190"/>
              <a:ext cx="87242" cy="250644"/>
            </a:xfrm>
            <a:custGeom>
              <a:avLst/>
              <a:gdLst/>
              <a:ahLst/>
              <a:cxnLst/>
              <a:rect l="l" t="t" r="r" b="b"/>
              <a:pathLst>
                <a:path w="803" h="2307" extrusionOk="0">
                  <a:moveTo>
                    <a:pt x="0" y="0"/>
                  </a:moveTo>
                  <a:lnTo>
                    <a:pt x="0" y="2306"/>
                  </a:lnTo>
                  <a:lnTo>
                    <a:pt x="802" y="2306"/>
                  </a:lnTo>
                  <a:lnTo>
                    <a:pt x="80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3"/>
            <p:cNvSpPr/>
            <p:nvPr/>
          </p:nvSpPr>
          <p:spPr>
            <a:xfrm>
              <a:off x="6250552" y="4708190"/>
              <a:ext cx="87242" cy="250644"/>
            </a:xfrm>
            <a:custGeom>
              <a:avLst/>
              <a:gdLst/>
              <a:ahLst/>
              <a:cxnLst/>
              <a:rect l="l" t="t" r="r" b="b"/>
              <a:pathLst>
                <a:path w="803" h="2307" extrusionOk="0">
                  <a:moveTo>
                    <a:pt x="0" y="0"/>
                  </a:moveTo>
                  <a:lnTo>
                    <a:pt x="0" y="2306"/>
                  </a:lnTo>
                  <a:lnTo>
                    <a:pt x="802" y="2306"/>
                  </a:lnTo>
                  <a:lnTo>
                    <a:pt x="80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3"/>
            <p:cNvSpPr/>
            <p:nvPr/>
          </p:nvSpPr>
          <p:spPr>
            <a:xfrm>
              <a:off x="6411128" y="4708190"/>
              <a:ext cx="87242" cy="250644"/>
            </a:xfrm>
            <a:custGeom>
              <a:avLst/>
              <a:gdLst/>
              <a:ahLst/>
              <a:cxnLst/>
              <a:rect l="l" t="t" r="r" b="b"/>
              <a:pathLst>
                <a:path w="803" h="2307" extrusionOk="0">
                  <a:moveTo>
                    <a:pt x="1" y="0"/>
                  </a:moveTo>
                  <a:lnTo>
                    <a:pt x="1" y="2306"/>
                  </a:lnTo>
                  <a:lnTo>
                    <a:pt x="803" y="2306"/>
                  </a:lnTo>
                  <a:lnTo>
                    <a:pt x="80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3"/>
            <p:cNvSpPr/>
            <p:nvPr/>
          </p:nvSpPr>
          <p:spPr>
            <a:xfrm>
              <a:off x="6571813" y="4708190"/>
              <a:ext cx="87242" cy="250644"/>
            </a:xfrm>
            <a:custGeom>
              <a:avLst/>
              <a:gdLst/>
              <a:ahLst/>
              <a:cxnLst/>
              <a:rect l="l" t="t" r="r" b="b"/>
              <a:pathLst>
                <a:path w="803" h="2307" extrusionOk="0">
                  <a:moveTo>
                    <a:pt x="1" y="0"/>
                  </a:moveTo>
                  <a:lnTo>
                    <a:pt x="1" y="2306"/>
                  </a:lnTo>
                  <a:lnTo>
                    <a:pt x="803" y="2306"/>
                  </a:lnTo>
                  <a:lnTo>
                    <a:pt x="80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3"/>
            <p:cNvSpPr/>
            <p:nvPr/>
          </p:nvSpPr>
          <p:spPr>
            <a:xfrm>
              <a:off x="6732497" y="4708190"/>
              <a:ext cx="89958" cy="250644"/>
            </a:xfrm>
            <a:custGeom>
              <a:avLst/>
              <a:gdLst/>
              <a:ahLst/>
              <a:cxnLst/>
              <a:rect l="l" t="t" r="r" b="b"/>
              <a:pathLst>
                <a:path w="828" h="2307" extrusionOk="0">
                  <a:moveTo>
                    <a:pt x="0" y="0"/>
                  </a:moveTo>
                  <a:lnTo>
                    <a:pt x="0" y="2306"/>
                  </a:lnTo>
                  <a:lnTo>
                    <a:pt x="827" y="2306"/>
                  </a:lnTo>
                  <a:lnTo>
                    <a:pt x="82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3"/>
            <p:cNvSpPr/>
            <p:nvPr/>
          </p:nvSpPr>
          <p:spPr>
            <a:xfrm>
              <a:off x="6895789" y="4708190"/>
              <a:ext cx="87242" cy="250644"/>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3"/>
            <p:cNvSpPr/>
            <p:nvPr/>
          </p:nvSpPr>
          <p:spPr>
            <a:xfrm>
              <a:off x="7056473" y="4708190"/>
              <a:ext cx="87242" cy="250644"/>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3"/>
            <p:cNvSpPr/>
            <p:nvPr/>
          </p:nvSpPr>
          <p:spPr>
            <a:xfrm>
              <a:off x="7217158" y="4708190"/>
              <a:ext cx="87242" cy="250644"/>
            </a:xfrm>
            <a:custGeom>
              <a:avLst/>
              <a:gdLst/>
              <a:ahLst/>
              <a:cxnLst/>
              <a:rect l="l" t="t" r="r" b="b"/>
              <a:pathLst>
                <a:path w="803" h="2307" extrusionOk="0">
                  <a:moveTo>
                    <a:pt x="0" y="0"/>
                  </a:moveTo>
                  <a:lnTo>
                    <a:pt x="0" y="2306"/>
                  </a:lnTo>
                  <a:lnTo>
                    <a:pt x="802" y="2306"/>
                  </a:lnTo>
                  <a:lnTo>
                    <a:pt x="802"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3"/>
            <p:cNvSpPr/>
            <p:nvPr/>
          </p:nvSpPr>
          <p:spPr>
            <a:xfrm>
              <a:off x="7377842" y="4708190"/>
              <a:ext cx="87242" cy="250644"/>
            </a:xfrm>
            <a:custGeom>
              <a:avLst/>
              <a:gdLst/>
              <a:ahLst/>
              <a:cxnLst/>
              <a:rect l="l" t="t" r="r" b="b"/>
              <a:pathLst>
                <a:path w="803" h="2307" extrusionOk="0">
                  <a:moveTo>
                    <a:pt x="0" y="0"/>
                  </a:moveTo>
                  <a:lnTo>
                    <a:pt x="0" y="2306"/>
                  </a:lnTo>
                  <a:lnTo>
                    <a:pt x="802" y="2306"/>
                  </a:lnTo>
                  <a:lnTo>
                    <a:pt x="802"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3"/>
            <p:cNvSpPr/>
            <p:nvPr/>
          </p:nvSpPr>
          <p:spPr>
            <a:xfrm>
              <a:off x="7541134" y="4708190"/>
              <a:ext cx="87242" cy="250644"/>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3"/>
            <p:cNvSpPr/>
            <p:nvPr/>
          </p:nvSpPr>
          <p:spPr>
            <a:xfrm>
              <a:off x="7701818" y="4708190"/>
              <a:ext cx="87242" cy="250644"/>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3"/>
            <p:cNvSpPr/>
            <p:nvPr/>
          </p:nvSpPr>
          <p:spPr>
            <a:xfrm>
              <a:off x="7862503" y="4708190"/>
              <a:ext cx="87242" cy="250644"/>
            </a:xfrm>
            <a:custGeom>
              <a:avLst/>
              <a:gdLst/>
              <a:ahLst/>
              <a:cxnLst/>
              <a:rect l="l" t="t" r="r" b="b"/>
              <a:pathLst>
                <a:path w="803" h="2307" extrusionOk="0">
                  <a:moveTo>
                    <a:pt x="0" y="0"/>
                  </a:moveTo>
                  <a:lnTo>
                    <a:pt x="0" y="2306"/>
                  </a:lnTo>
                  <a:lnTo>
                    <a:pt x="802" y="2306"/>
                  </a:lnTo>
                  <a:lnTo>
                    <a:pt x="802"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3"/>
            <p:cNvSpPr/>
            <p:nvPr/>
          </p:nvSpPr>
          <p:spPr>
            <a:xfrm>
              <a:off x="8023078" y="4708190"/>
              <a:ext cx="87242" cy="250644"/>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3"/>
            <p:cNvSpPr/>
            <p:nvPr/>
          </p:nvSpPr>
          <p:spPr>
            <a:xfrm>
              <a:off x="8186479" y="4708190"/>
              <a:ext cx="87242" cy="250644"/>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3"/>
            <p:cNvSpPr/>
            <p:nvPr/>
          </p:nvSpPr>
          <p:spPr>
            <a:xfrm>
              <a:off x="8347163" y="4708190"/>
              <a:ext cx="87242" cy="250644"/>
            </a:xfrm>
            <a:custGeom>
              <a:avLst/>
              <a:gdLst/>
              <a:ahLst/>
              <a:cxnLst/>
              <a:rect l="l" t="t" r="r" b="b"/>
              <a:pathLst>
                <a:path w="803" h="2307" extrusionOk="0">
                  <a:moveTo>
                    <a:pt x="0" y="0"/>
                  </a:moveTo>
                  <a:lnTo>
                    <a:pt x="0" y="2306"/>
                  </a:lnTo>
                  <a:lnTo>
                    <a:pt x="802" y="2306"/>
                  </a:lnTo>
                  <a:lnTo>
                    <a:pt x="802"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3"/>
            <p:cNvSpPr/>
            <p:nvPr/>
          </p:nvSpPr>
          <p:spPr>
            <a:xfrm>
              <a:off x="8507848" y="4708190"/>
              <a:ext cx="87242" cy="250644"/>
            </a:xfrm>
            <a:custGeom>
              <a:avLst/>
              <a:gdLst/>
              <a:ahLst/>
              <a:cxnLst/>
              <a:rect l="l" t="t" r="r" b="b"/>
              <a:pathLst>
                <a:path w="803" h="2307" extrusionOk="0">
                  <a:moveTo>
                    <a:pt x="0" y="0"/>
                  </a:moveTo>
                  <a:lnTo>
                    <a:pt x="0" y="2306"/>
                  </a:lnTo>
                  <a:lnTo>
                    <a:pt x="802" y="2306"/>
                  </a:lnTo>
                  <a:lnTo>
                    <a:pt x="802"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0" name="Google Shape;220;p3"/>
          <p:cNvSpPr txBox="1">
            <a:spLocks noGrp="1"/>
          </p:cNvSpPr>
          <p:nvPr>
            <p:ph type="title"/>
          </p:nvPr>
        </p:nvSpPr>
        <p:spPr>
          <a:xfrm>
            <a:off x="720000" y="1581275"/>
            <a:ext cx="3509700" cy="633000"/>
          </a:xfrm>
          <a:prstGeom prst="rect">
            <a:avLst/>
          </a:prstGeom>
        </p:spPr>
        <p:txBody>
          <a:bodyPr spcFirstLastPara="1" wrap="square" lIns="0" tIns="0" rIns="0" bIns="0" anchor="ctr" anchorCtr="0">
            <a:noAutofit/>
          </a:bodyPr>
          <a:lstStyle>
            <a:lvl1pPr lvl="0" algn="l">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221" name="Google Shape;221;p3"/>
          <p:cNvSpPr txBox="1">
            <a:spLocks noGrp="1"/>
          </p:cNvSpPr>
          <p:nvPr>
            <p:ph type="subTitle" idx="1"/>
          </p:nvPr>
        </p:nvSpPr>
        <p:spPr>
          <a:xfrm>
            <a:off x="720000" y="2616563"/>
            <a:ext cx="3509700" cy="13896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222" name="Google Shape;222;p3"/>
          <p:cNvSpPr/>
          <p:nvPr/>
        </p:nvSpPr>
        <p:spPr>
          <a:xfrm>
            <a:off x="4410200" y="570713"/>
            <a:ext cx="4659902" cy="4002069"/>
          </a:xfrm>
          <a:custGeom>
            <a:avLst/>
            <a:gdLst/>
            <a:ahLst/>
            <a:cxnLst/>
            <a:rect l="l" t="t" r="r" b="b"/>
            <a:pathLst>
              <a:path w="7244" h="7219" fill="none" extrusionOk="0">
                <a:moveTo>
                  <a:pt x="0" y="0"/>
                </a:moveTo>
                <a:lnTo>
                  <a:pt x="7243" y="0"/>
                </a:lnTo>
                <a:lnTo>
                  <a:pt x="7243" y="7218"/>
                </a:lnTo>
                <a:lnTo>
                  <a:pt x="0" y="7218"/>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74"/>
        <p:cNvGrpSpPr/>
        <p:nvPr/>
      </p:nvGrpSpPr>
      <p:grpSpPr>
        <a:xfrm>
          <a:off x="0" y="0"/>
          <a:ext cx="0" cy="0"/>
          <a:chOff x="0" y="0"/>
          <a:chExt cx="0" cy="0"/>
        </a:xfrm>
      </p:grpSpPr>
      <p:grpSp>
        <p:nvGrpSpPr>
          <p:cNvPr id="275" name="Google Shape;275;p5"/>
          <p:cNvGrpSpPr/>
          <p:nvPr/>
        </p:nvGrpSpPr>
        <p:grpSpPr>
          <a:xfrm flipH="1">
            <a:off x="-741540" y="-2483486"/>
            <a:ext cx="7884219" cy="3433770"/>
            <a:chOff x="24125" y="294775"/>
            <a:chExt cx="7767703" cy="3383025"/>
          </a:xfrm>
        </p:grpSpPr>
        <p:sp>
          <p:nvSpPr>
            <p:cNvPr id="276" name="Google Shape;276;p5"/>
            <p:cNvSpPr/>
            <p:nvPr/>
          </p:nvSpPr>
          <p:spPr>
            <a:xfrm>
              <a:off x="1686375" y="607200"/>
              <a:ext cx="142125" cy="129550"/>
            </a:xfrm>
            <a:custGeom>
              <a:avLst/>
              <a:gdLst/>
              <a:ahLst/>
              <a:cxnLst/>
              <a:rect l="l" t="t" r="r" b="b"/>
              <a:pathLst>
                <a:path w="5685" h="5182" extrusionOk="0">
                  <a:moveTo>
                    <a:pt x="2834" y="1"/>
                  </a:moveTo>
                  <a:cubicBezTo>
                    <a:pt x="2169" y="1"/>
                    <a:pt x="1507" y="252"/>
                    <a:pt x="1005" y="754"/>
                  </a:cubicBezTo>
                  <a:cubicBezTo>
                    <a:pt x="1" y="1781"/>
                    <a:pt x="1" y="3402"/>
                    <a:pt x="1005" y="4429"/>
                  </a:cubicBezTo>
                  <a:cubicBezTo>
                    <a:pt x="1507" y="4931"/>
                    <a:pt x="2169" y="5182"/>
                    <a:pt x="2834" y="5182"/>
                  </a:cubicBezTo>
                  <a:cubicBezTo>
                    <a:pt x="3499" y="5182"/>
                    <a:pt x="4166" y="4931"/>
                    <a:pt x="4680" y="4429"/>
                  </a:cubicBezTo>
                  <a:cubicBezTo>
                    <a:pt x="5684" y="3402"/>
                    <a:pt x="5684" y="1781"/>
                    <a:pt x="4680" y="754"/>
                  </a:cubicBezTo>
                  <a:cubicBezTo>
                    <a:pt x="4166" y="252"/>
                    <a:pt x="3499" y="1"/>
                    <a:pt x="28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5"/>
            <p:cNvSpPr/>
            <p:nvPr/>
          </p:nvSpPr>
          <p:spPr>
            <a:xfrm>
              <a:off x="6609800" y="3191600"/>
              <a:ext cx="148950" cy="93025"/>
            </a:xfrm>
            <a:custGeom>
              <a:avLst/>
              <a:gdLst/>
              <a:ahLst/>
              <a:cxnLst/>
              <a:rect l="l" t="t" r="r" b="b"/>
              <a:pathLst>
                <a:path w="5958" h="3721" extrusionOk="0">
                  <a:moveTo>
                    <a:pt x="0" y="0"/>
                  </a:moveTo>
                  <a:lnTo>
                    <a:pt x="3584" y="3721"/>
                  </a:lnTo>
                  <a:lnTo>
                    <a:pt x="5958" y="3721"/>
                  </a:lnTo>
                  <a:lnTo>
                    <a:pt x="23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5"/>
            <p:cNvSpPr/>
            <p:nvPr/>
          </p:nvSpPr>
          <p:spPr>
            <a:xfrm>
              <a:off x="6721650" y="3191600"/>
              <a:ext cx="149525" cy="93025"/>
            </a:xfrm>
            <a:custGeom>
              <a:avLst/>
              <a:gdLst/>
              <a:ahLst/>
              <a:cxnLst/>
              <a:rect l="l" t="t" r="r" b="b"/>
              <a:pathLst>
                <a:path w="5981" h="3721" extrusionOk="0">
                  <a:moveTo>
                    <a:pt x="0" y="0"/>
                  </a:moveTo>
                  <a:lnTo>
                    <a:pt x="3584" y="3721"/>
                  </a:lnTo>
                  <a:lnTo>
                    <a:pt x="5980" y="3721"/>
                  </a:lnTo>
                  <a:lnTo>
                    <a:pt x="23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5"/>
            <p:cNvSpPr/>
            <p:nvPr/>
          </p:nvSpPr>
          <p:spPr>
            <a:xfrm>
              <a:off x="6834050" y="3191600"/>
              <a:ext cx="148975" cy="93025"/>
            </a:xfrm>
            <a:custGeom>
              <a:avLst/>
              <a:gdLst/>
              <a:ahLst/>
              <a:cxnLst/>
              <a:rect l="l" t="t" r="r" b="b"/>
              <a:pathLst>
                <a:path w="5959" h="3721" extrusionOk="0">
                  <a:moveTo>
                    <a:pt x="1" y="0"/>
                  </a:moveTo>
                  <a:lnTo>
                    <a:pt x="3584" y="3721"/>
                  </a:lnTo>
                  <a:lnTo>
                    <a:pt x="5958" y="3721"/>
                  </a:lnTo>
                  <a:lnTo>
                    <a:pt x="237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5"/>
            <p:cNvSpPr/>
            <p:nvPr/>
          </p:nvSpPr>
          <p:spPr>
            <a:xfrm>
              <a:off x="6945900" y="3191600"/>
              <a:ext cx="148950" cy="93025"/>
            </a:xfrm>
            <a:custGeom>
              <a:avLst/>
              <a:gdLst/>
              <a:ahLst/>
              <a:cxnLst/>
              <a:rect l="l" t="t" r="r" b="b"/>
              <a:pathLst>
                <a:path w="5958" h="3721" extrusionOk="0">
                  <a:moveTo>
                    <a:pt x="0" y="0"/>
                  </a:moveTo>
                  <a:lnTo>
                    <a:pt x="3584" y="3721"/>
                  </a:lnTo>
                  <a:lnTo>
                    <a:pt x="5958" y="3721"/>
                  </a:lnTo>
                  <a:lnTo>
                    <a:pt x="23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5"/>
            <p:cNvSpPr/>
            <p:nvPr/>
          </p:nvSpPr>
          <p:spPr>
            <a:xfrm>
              <a:off x="7057750" y="3191600"/>
              <a:ext cx="149525" cy="93025"/>
            </a:xfrm>
            <a:custGeom>
              <a:avLst/>
              <a:gdLst/>
              <a:ahLst/>
              <a:cxnLst/>
              <a:rect l="l" t="t" r="r" b="b"/>
              <a:pathLst>
                <a:path w="5981" h="3721" extrusionOk="0">
                  <a:moveTo>
                    <a:pt x="0" y="0"/>
                  </a:moveTo>
                  <a:lnTo>
                    <a:pt x="3607" y="3721"/>
                  </a:lnTo>
                  <a:lnTo>
                    <a:pt x="5980" y="3721"/>
                  </a:lnTo>
                  <a:lnTo>
                    <a:pt x="239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5"/>
            <p:cNvSpPr/>
            <p:nvPr/>
          </p:nvSpPr>
          <p:spPr>
            <a:xfrm>
              <a:off x="7170150" y="3191600"/>
              <a:ext cx="148975" cy="93025"/>
            </a:xfrm>
            <a:custGeom>
              <a:avLst/>
              <a:gdLst/>
              <a:ahLst/>
              <a:cxnLst/>
              <a:rect l="l" t="t" r="r" b="b"/>
              <a:pathLst>
                <a:path w="5959" h="3721" extrusionOk="0">
                  <a:moveTo>
                    <a:pt x="1" y="0"/>
                  </a:moveTo>
                  <a:lnTo>
                    <a:pt x="3584" y="3721"/>
                  </a:lnTo>
                  <a:lnTo>
                    <a:pt x="5958" y="3721"/>
                  </a:lnTo>
                  <a:lnTo>
                    <a:pt x="237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5"/>
            <p:cNvSpPr/>
            <p:nvPr/>
          </p:nvSpPr>
          <p:spPr>
            <a:xfrm>
              <a:off x="7282000" y="3191600"/>
              <a:ext cx="149525" cy="93025"/>
            </a:xfrm>
            <a:custGeom>
              <a:avLst/>
              <a:gdLst/>
              <a:ahLst/>
              <a:cxnLst/>
              <a:rect l="l" t="t" r="r" b="b"/>
              <a:pathLst>
                <a:path w="5981" h="3721" extrusionOk="0">
                  <a:moveTo>
                    <a:pt x="1" y="0"/>
                  </a:moveTo>
                  <a:lnTo>
                    <a:pt x="3584" y="3721"/>
                  </a:lnTo>
                  <a:lnTo>
                    <a:pt x="5981" y="3721"/>
                  </a:lnTo>
                  <a:lnTo>
                    <a:pt x="23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5"/>
            <p:cNvSpPr/>
            <p:nvPr/>
          </p:nvSpPr>
          <p:spPr>
            <a:xfrm>
              <a:off x="2406525" y="1218350"/>
              <a:ext cx="5385303" cy="1110475"/>
            </a:xfrm>
            <a:custGeom>
              <a:avLst/>
              <a:gdLst/>
              <a:ahLst/>
              <a:cxnLst/>
              <a:rect l="l" t="t" r="r" b="b"/>
              <a:pathLst>
                <a:path w="206136" h="44419" extrusionOk="0">
                  <a:moveTo>
                    <a:pt x="183" y="0"/>
                  </a:moveTo>
                  <a:cubicBezTo>
                    <a:pt x="91" y="0"/>
                    <a:pt x="0" y="92"/>
                    <a:pt x="0" y="206"/>
                  </a:cubicBezTo>
                  <a:cubicBezTo>
                    <a:pt x="0" y="297"/>
                    <a:pt x="91" y="388"/>
                    <a:pt x="183" y="388"/>
                  </a:cubicBezTo>
                  <a:lnTo>
                    <a:pt x="31887" y="388"/>
                  </a:lnTo>
                  <a:lnTo>
                    <a:pt x="54507" y="23031"/>
                  </a:lnTo>
                  <a:lnTo>
                    <a:pt x="101870" y="23031"/>
                  </a:lnTo>
                  <a:lnTo>
                    <a:pt x="123257" y="44418"/>
                  </a:lnTo>
                  <a:lnTo>
                    <a:pt x="205930" y="44418"/>
                  </a:lnTo>
                  <a:cubicBezTo>
                    <a:pt x="206044" y="44418"/>
                    <a:pt x="206136" y="44327"/>
                    <a:pt x="206136" y="44213"/>
                  </a:cubicBezTo>
                  <a:cubicBezTo>
                    <a:pt x="206136" y="44122"/>
                    <a:pt x="206044" y="44030"/>
                    <a:pt x="205930" y="44030"/>
                  </a:cubicBezTo>
                  <a:lnTo>
                    <a:pt x="123417" y="44030"/>
                  </a:lnTo>
                  <a:lnTo>
                    <a:pt x="102029" y="22643"/>
                  </a:lnTo>
                  <a:lnTo>
                    <a:pt x="54667" y="22643"/>
                  </a:lnTo>
                  <a:lnTo>
                    <a:pt x="320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5"/>
            <p:cNvSpPr/>
            <p:nvPr/>
          </p:nvSpPr>
          <p:spPr>
            <a:xfrm>
              <a:off x="987925" y="355975"/>
              <a:ext cx="6210225" cy="1468400"/>
            </a:xfrm>
            <a:custGeom>
              <a:avLst/>
              <a:gdLst/>
              <a:ahLst/>
              <a:cxnLst/>
              <a:rect l="l" t="t" r="r" b="b"/>
              <a:pathLst>
                <a:path w="248409" h="58736" extrusionOk="0">
                  <a:moveTo>
                    <a:pt x="248203" y="1"/>
                  </a:moveTo>
                  <a:cubicBezTo>
                    <a:pt x="248151" y="1"/>
                    <a:pt x="248100" y="18"/>
                    <a:pt x="248066" y="52"/>
                  </a:cubicBezTo>
                  <a:lnTo>
                    <a:pt x="196663" y="51455"/>
                  </a:lnTo>
                  <a:lnTo>
                    <a:pt x="175778" y="51455"/>
                  </a:lnTo>
                  <a:lnTo>
                    <a:pt x="155760" y="31460"/>
                  </a:lnTo>
                  <a:lnTo>
                    <a:pt x="121112" y="31460"/>
                  </a:lnTo>
                  <a:lnTo>
                    <a:pt x="94200" y="58371"/>
                  </a:lnTo>
                  <a:lnTo>
                    <a:pt x="183" y="58371"/>
                  </a:lnTo>
                  <a:cubicBezTo>
                    <a:pt x="92" y="58371"/>
                    <a:pt x="0" y="58439"/>
                    <a:pt x="0" y="58553"/>
                  </a:cubicBezTo>
                  <a:cubicBezTo>
                    <a:pt x="0" y="58645"/>
                    <a:pt x="92" y="58736"/>
                    <a:pt x="183" y="58736"/>
                  </a:cubicBezTo>
                  <a:lnTo>
                    <a:pt x="94360" y="58736"/>
                  </a:lnTo>
                  <a:lnTo>
                    <a:pt x="121248" y="31848"/>
                  </a:lnTo>
                  <a:lnTo>
                    <a:pt x="155623" y="31848"/>
                  </a:lnTo>
                  <a:lnTo>
                    <a:pt x="175618" y="51843"/>
                  </a:lnTo>
                  <a:lnTo>
                    <a:pt x="196823" y="51843"/>
                  </a:lnTo>
                  <a:lnTo>
                    <a:pt x="248340" y="326"/>
                  </a:lnTo>
                  <a:cubicBezTo>
                    <a:pt x="248408" y="235"/>
                    <a:pt x="248408" y="121"/>
                    <a:pt x="248340" y="52"/>
                  </a:cubicBezTo>
                  <a:cubicBezTo>
                    <a:pt x="248306" y="18"/>
                    <a:pt x="248254" y="1"/>
                    <a:pt x="2482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5"/>
            <p:cNvSpPr/>
            <p:nvPr/>
          </p:nvSpPr>
          <p:spPr>
            <a:xfrm>
              <a:off x="1265250" y="1389550"/>
              <a:ext cx="6299250" cy="1955000"/>
            </a:xfrm>
            <a:custGeom>
              <a:avLst/>
              <a:gdLst/>
              <a:ahLst/>
              <a:cxnLst/>
              <a:rect l="l" t="t" r="r" b="b"/>
              <a:pathLst>
                <a:path w="251970" h="78200" extrusionOk="0">
                  <a:moveTo>
                    <a:pt x="389" y="0"/>
                  </a:moveTo>
                  <a:cubicBezTo>
                    <a:pt x="160" y="0"/>
                    <a:pt x="1" y="183"/>
                    <a:pt x="1" y="388"/>
                  </a:cubicBezTo>
                  <a:cubicBezTo>
                    <a:pt x="1" y="593"/>
                    <a:pt x="160" y="776"/>
                    <a:pt x="389" y="776"/>
                  </a:cubicBezTo>
                  <a:lnTo>
                    <a:pt x="66217" y="776"/>
                  </a:lnTo>
                  <a:lnTo>
                    <a:pt x="89179" y="23738"/>
                  </a:lnTo>
                  <a:lnTo>
                    <a:pt x="125197" y="23738"/>
                  </a:lnTo>
                  <a:lnTo>
                    <a:pt x="179659" y="78199"/>
                  </a:lnTo>
                  <a:lnTo>
                    <a:pt x="251581" y="78199"/>
                  </a:lnTo>
                  <a:cubicBezTo>
                    <a:pt x="251787" y="78199"/>
                    <a:pt x="251969" y="78040"/>
                    <a:pt x="251969" y="77834"/>
                  </a:cubicBezTo>
                  <a:cubicBezTo>
                    <a:pt x="251969" y="77606"/>
                    <a:pt x="251787" y="77446"/>
                    <a:pt x="251581" y="77446"/>
                  </a:cubicBezTo>
                  <a:lnTo>
                    <a:pt x="179978" y="77446"/>
                  </a:lnTo>
                  <a:lnTo>
                    <a:pt x="125517" y="22962"/>
                  </a:lnTo>
                  <a:lnTo>
                    <a:pt x="89499" y="22962"/>
                  </a:lnTo>
                  <a:lnTo>
                    <a:pt x="6653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5"/>
            <p:cNvSpPr/>
            <p:nvPr/>
          </p:nvSpPr>
          <p:spPr>
            <a:xfrm>
              <a:off x="1631600" y="1974425"/>
              <a:ext cx="6160000" cy="1095650"/>
            </a:xfrm>
            <a:custGeom>
              <a:avLst/>
              <a:gdLst/>
              <a:ahLst/>
              <a:cxnLst/>
              <a:rect l="l" t="t" r="r" b="b"/>
              <a:pathLst>
                <a:path w="246400" h="43826" extrusionOk="0">
                  <a:moveTo>
                    <a:pt x="183" y="1"/>
                  </a:moveTo>
                  <a:cubicBezTo>
                    <a:pt x="69" y="1"/>
                    <a:pt x="0" y="92"/>
                    <a:pt x="0" y="206"/>
                  </a:cubicBezTo>
                  <a:cubicBezTo>
                    <a:pt x="0" y="298"/>
                    <a:pt x="69" y="389"/>
                    <a:pt x="183" y="389"/>
                  </a:cubicBezTo>
                  <a:lnTo>
                    <a:pt x="61286" y="389"/>
                  </a:lnTo>
                  <a:lnTo>
                    <a:pt x="104723" y="43825"/>
                  </a:lnTo>
                  <a:lnTo>
                    <a:pt x="165210" y="43825"/>
                  </a:lnTo>
                  <a:lnTo>
                    <a:pt x="207414" y="1599"/>
                  </a:lnTo>
                  <a:lnTo>
                    <a:pt x="246217" y="1599"/>
                  </a:lnTo>
                  <a:cubicBezTo>
                    <a:pt x="246308" y="1599"/>
                    <a:pt x="246400" y="1507"/>
                    <a:pt x="246400" y="1416"/>
                  </a:cubicBezTo>
                  <a:cubicBezTo>
                    <a:pt x="246400" y="1302"/>
                    <a:pt x="246308" y="1233"/>
                    <a:pt x="246217" y="1233"/>
                  </a:cubicBezTo>
                  <a:lnTo>
                    <a:pt x="207254" y="1233"/>
                  </a:lnTo>
                  <a:lnTo>
                    <a:pt x="165050" y="43437"/>
                  </a:lnTo>
                  <a:lnTo>
                    <a:pt x="104883" y="43437"/>
                  </a:lnTo>
                  <a:lnTo>
                    <a:pt x="6144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5"/>
            <p:cNvSpPr/>
            <p:nvPr/>
          </p:nvSpPr>
          <p:spPr>
            <a:xfrm>
              <a:off x="1978550" y="331575"/>
              <a:ext cx="4691750" cy="1289675"/>
            </a:xfrm>
            <a:custGeom>
              <a:avLst/>
              <a:gdLst/>
              <a:ahLst/>
              <a:cxnLst/>
              <a:rect l="l" t="t" r="r" b="b"/>
              <a:pathLst>
                <a:path w="187670" h="51587" extrusionOk="0">
                  <a:moveTo>
                    <a:pt x="187453" y="1"/>
                  </a:moveTo>
                  <a:cubicBezTo>
                    <a:pt x="187407" y="1"/>
                    <a:pt x="187362" y="24"/>
                    <a:pt x="187327" y="69"/>
                  </a:cubicBezTo>
                  <a:lnTo>
                    <a:pt x="143594" y="43780"/>
                  </a:lnTo>
                  <a:lnTo>
                    <a:pt x="103992" y="43780"/>
                  </a:lnTo>
                  <a:lnTo>
                    <a:pt x="87444" y="27232"/>
                  </a:lnTo>
                  <a:lnTo>
                    <a:pt x="46838" y="27232"/>
                  </a:lnTo>
                  <a:lnTo>
                    <a:pt x="22871" y="51198"/>
                  </a:lnTo>
                  <a:lnTo>
                    <a:pt x="183" y="51198"/>
                  </a:lnTo>
                  <a:cubicBezTo>
                    <a:pt x="91" y="51198"/>
                    <a:pt x="0" y="51289"/>
                    <a:pt x="0" y="51403"/>
                  </a:cubicBezTo>
                  <a:cubicBezTo>
                    <a:pt x="0" y="51495"/>
                    <a:pt x="91" y="51586"/>
                    <a:pt x="183" y="51586"/>
                  </a:cubicBezTo>
                  <a:lnTo>
                    <a:pt x="23031" y="51586"/>
                  </a:lnTo>
                  <a:lnTo>
                    <a:pt x="46997" y="27620"/>
                  </a:lnTo>
                  <a:lnTo>
                    <a:pt x="87284" y="27620"/>
                  </a:lnTo>
                  <a:lnTo>
                    <a:pt x="103833" y="44168"/>
                  </a:lnTo>
                  <a:lnTo>
                    <a:pt x="143754" y="44168"/>
                  </a:lnTo>
                  <a:lnTo>
                    <a:pt x="187579" y="321"/>
                  </a:lnTo>
                  <a:cubicBezTo>
                    <a:pt x="187670" y="252"/>
                    <a:pt x="187670" y="138"/>
                    <a:pt x="187579" y="69"/>
                  </a:cubicBezTo>
                  <a:cubicBezTo>
                    <a:pt x="187544" y="24"/>
                    <a:pt x="187499" y="1"/>
                    <a:pt x="1874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5"/>
            <p:cNvSpPr/>
            <p:nvPr/>
          </p:nvSpPr>
          <p:spPr>
            <a:xfrm>
              <a:off x="937150" y="2104550"/>
              <a:ext cx="6622775" cy="1510475"/>
            </a:xfrm>
            <a:custGeom>
              <a:avLst/>
              <a:gdLst/>
              <a:ahLst/>
              <a:cxnLst/>
              <a:rect l="l" t="t" r="r" b="b"/>
              <a:pathLst>
                <a:path w="264911" h="60419" extrusionOk="0">
                  <a:moveTo>
                    <a:pt x="183" y="0"/>
                  </a:moveTo>
                  <a:cubicBezTo>
                    <a:pt x="91" y="0"/>
                    <a:pt x="0" y="69"/>
                    <a:pt x="0" y="183"/>
                  </a:cubicBezTo>
                  <a:cubicBezTo>
                    <a:pt x="0" y="297"/>
                    <a:pt x="91" y="365"/>
                    <a:pt x="183" y="365"/>
                  </a:cubicBezTo>
                  <a:lnTo>
                    <a:pt x="57177" y="365"/>
                  </a:lnTo>
                  <a:lnTo>
                    <a:pt x="70941" y="14129"/>
                  </a:lnTo>
                  <a:lnTo>
                    <a:pt x="129214" y="14129"/>
                  </a:lnTo>
                  <a:lnTo>
                    <a:pt x="175504" y="60419"/>
                  </a:lnTo>
                  <a:lnTo>
                    <a:pt x="203419" y="60419"/>
                  </a:lnTo>
                  <a:lnTo>
                    <a:pt x="232316" y="31499"/>
                  </a:lnTo>
                  <a:lnTo>
                    <a:pt x="264705" y="31499"/>
                  </a:lnTo>
                  <a:cubicBezTo>
                    <a:pt x="264819" y="31499"/>
                    <a:pt x="264911" y="31430"/>
                    <a:pt x="264911" y="31316"/>
                  </a:cubicBezTo>
                  <a:cubicBezTo>
                    <a:pt x="264911" y="31225"/>
                    <a:pt x="264819" y="31134"/>
                    <a:pt x="264705" y="31134"/>
                  </a:cubicBezTo>
                  <a:lnTo>
                    <a:pt x="232156" y="31134"/>
                  </a:lnTo>
                  <a:lnTo>
                    <a:pt x="203259" y="60031"/>
                  </a:lnTo>
                  <a:lnTo>
                    <a:pt x="175664" y="60031"/>
                  </a:lnTo>
                  <a:lnTo>
                    <a:pt x="129374" y="13764"/>
                  </a:lnTo>
                  <a:lnTo>
                    <a:pt x="71101" y="13764"/>
                  </a:lnTo>
                  <a:lnTo>
                    <a:pt x="5733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5"/>
            <p:cNvSpPr/>
            <p:nvPr/>
          </p:nvSpPr>
          <p:spPr>
            <a:xfrm>
              <a:off x="1664700" y="294775"/>
              <a:ext cx="3135650" cy="766675"/>
            </a:xfrm>
            <a:custGeom>
              <a:avLst/>
              <a:gdLst/>
              <a:ahLst/>
              <a:cxnLst/>
              <a:rect l="l" t="t" r="r" b="b"/>
              <a:pathLst>
                <a:path w="125426" h="30667" extrusionOk="0">
                  <a:moveTo>
                    <a:pt x="125014" y="1"/>
                  </a:moveTo>
                  <a:cubicBezTo>
                    <a:pt x="124917" y="1"/>
                    <a:pt x="124820" y="35"/>
                    <a:pt x="124741" y="103"/>
                  </a:cubicBezTo>
                  <a:lnTo>
                    <a:pt x="111936" y="12931"/>
                  </a:lnTo>
                  <a:lnTo>
                    <a:pt x="47020" y="12931"/>
                  </a:lnTo>
                  <a:lnTo>
                    <a:pt x="30016" y="29913"/>
                  </a:lnTo>
                  <a:lnTo>
                    <a:pt x="388" y="29913"/>
                  </a:lnTo>
                  <a:cubicBezTo>
                    <a:pt x="160" y="29913"/>
                    <a:pt x="0" y="30073"/>
                    <a:pt x="0" y="30301"/>
                  </a:cubicBezTo>
                  <a:cubicBezTo>
                    <a:pt x="0" y="30507"/>
                    <a:pt x="160" y="30666"/>
                    <a:pt x="388" y="30666"/>
                  </a:cubicBezTo>
                  <a:lnTo>
                    <a:pt x="30335" y="30666"/>
                  </a:lnTo>
                  <a:lnTo>
                    <a:pt x="47340" y="13685"/>
                  </a:lnTo>
                  <a:lnTo>
                    <a:pt x="112255" y="13685"/>
                  </a:lnTo>
                  <a:lnTo>
                    <a:pt x="125288" y="651"/>
                  </a:lnTo>
                  <a:cubicBezTo>
                    <a:pt x="125425" y="514"/>
                    <a:pt x="125425" y="263"/>
                    <a:pt x="125288" y="103"/>
                  </a:cubicBezTo>
                  <a:cubicBezTo>
                    <a:pt x="125208" y="35"/>
                    <a:pt x="125111" y="1"/>
                    <a:pt x="1250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5"/>
            <p:cNvSpPr/>
            <p:nvPr/>
          </p:nvSpPr>
          <p:spPr>
            <a:xfrm>
              <a:off x="100600" y="2193550"/>
              <a:ext cx="3410675" cy="530725"/>
            </a:xfrm>
            <a:custGeom>
              <a:avLst/>
              <a:gdLst/>
              <a:ahLst/>
              <a:cxnLst/>
              <a:rect l="l" t="t" r="r" b="b"/>
              <a:pathLst>
                <a:path w="136427" h="21229" extrusionOk="0">
                  <a:moveTo>
                    <a:pt x="20748" y="1"/>
                  </a:moveTo>
                  <a:lnTo>
                    <a:pt x="160" y="20589"/>
                  </a:lnTo>
                  <a:cubicBezTo>
                    <a:pt x="0" y="20726"/>
                    <a:pt x="0" y="20977"/>
                    <a:pt x="160" y="21114"/>
                  </a:cubicBezTo>
                  <a:cubicBezTo>
                    <a:pt x="228" y="21205"/>
                    <a:pt x="342" y="21228"/>
                    <a:pt x="434" y="21228"/>
                  </a:cubicBezTo>
                  <a:cubicBezTo>
                    <a:pt x="525" y="21228"/>
                    <a:pt x="616" y="21205"/>
                    <a:pt x="708" y="21114"/>
                  </a:cubicBezTo>
                  <a:lnTo>
                    <a:pt x="21045" y="777"/>
                  </a:lnTo>
                  <a:lnTo>
                    <a:pt x="85390" y="777"/>
                  </a:lnTo>
                  <a:lnTo>
                    <a:pt x="103307" y="18672"/>
                  </a:lnTo>
                  <a:lnTo>
                    <a:pt x="136039" y="18672"/>
                  </a:lnTo>
                  <a:cubicBezTo>
                    <a:pt x="136267" y="18672"/>
                    <a:pt x="136427" y="18512"/>
                    <a:pt x="136427" y="18307"/>
                  </a:cubicBezTo>
                  <a:cubicBezTo>
                    <a:pt x="136427" y="18078"/>
                    <a:pt x="136267" y="17919"/>
                    <a:pt x="136039" y="17919"/>
                  </a:cubicBezTo>
                  <a:lnTo>
                    <a:pt x="103627" y="17919"/>
                  </a:lnTo>
                  <a:lnTo>
                    <a:pt x="8570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5"/>
            <p:cNvSpPr/>
            <p:nvPr/>
          </p:nvSpPr>
          <p:spPr>
            <a:xfrm>
              <a:off x="106300" y="832600"/>
              <a:ext cx="2024625" cy="395475"/>
            </a:xfrm>
            <a:custGeom>
              <a:avLst/>
              <a:gdLst/>
              <a:ahLst/>
              <a:cxnLst/>
              <a:rect l="l" t="t" r="r" b="b"/>
              <a:pathLst>
                <a:path w="80985" h="15819" extrusionOk="0">
                  <a:moveTo>
                    <a:pt x="206" y="1"/>
                  </a:moveTo>
                  <a:cubicBezTo>
                    <a:pt x="92" y="1"/>
                    <a:pt x="0" y="92"/>
                    <a:pt x="0" y="183"/>
                  </a:cubicBezTo>
                  <a:cubicBezTo>
                    <a:pt x="0" y="297"/>
                    <a:pt x="92" y="389"/>
                    <a:pt x="206" y="389"/>
                  </a:cubicBezTo>
                  <a:lnTo>
                    <a:pt x="37297" y="389"/>
                  </a:lnTo>
                  <a:lnTo>
                    <a:pt x="52750" y="15818"/>
                  </a:lnTo>
                  <a:lnTo>
                    <a:pt x="80779" y="15818"/>
                  </a:lnTo>
                  <a:cubicBezTo>
                    <a:pt x="80893" y="15818"/>
                    <a:pt x="80985" y="15727"/>
                    <a:pt x="80985" y="15636"/>
                  </a:cubicBezTo>
                  <a:cubicBezTo>
                    <a:pt x="80985" y="15522"/>
                    <a:pt x="80893" y="15430"/>
                    <a:pt x="80779" y="15430"/>
                  </a:cubicBezTo>
                  <a:lnTo>
                    <a:pt x="52909" y="15430"/>
                  </a:lnTo>
                  <a:lnTo>
                    <a:pt x="3745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5"/>
            <p:cNvSpPr/>
            <p:nvPr/>
          </p:nvSpPr>
          <p:spPr>
            <a:xfrm>
              <a:off x="24125" y="1108225"/>
              <a:ext cx="1654850" cy="513025"/>
            </a:xfrm>
            <a:custGeom>
              <a:avLst/>
              <a:gdLst/>
              <a:ahLst/>
              <a:cxnLst/>
              <a:rect l="l" t="t" r="r" b="b"/>
              <a:pathLst>
                <a:path w="66194" h="20521" extrusionOk="0">
                  <a:moveTo>
                    <a:pt x="183" y="0"/>
                  </a:moveTo>
                  <a:cubicBezTo>
                    <a:pt x="92" y="0"/>
                    <a:pt x="1" y="91"/>
                    <a:pt x="1" y="206"/>
                  </a:cubicBezTo>
                  <a:cubicBezTo>
                    <a:pt x="1" y="297"/>
                    <a:pt x="92" y="388"/>
                    <a:pt x="183" y="388"/>
                  </a:cubicBezTo>
                  <a:lnTo>
                    <a:pt x="25245" y="388"/>
                  </a:lnTo>
                  <a:lnTo>
                    <a:pt x="45377" y="20520"/>
                  </a:lnTo>
                  <a:lnTo>
                    <a:pt x="66011" y="20520"/>
                  </a:lnTo>
                  <a:cubicBezTo>
                    <a:pt x="66103" y="20520"/>
                    <a:pt x="66194" y="20429"/>
                    <a:pt x="66194" y="20337"/>
                  </a:cubicBezTo>
                  <a:cubicBezTo>
                    <a:pt x="66194" y="20223"/>
                    <a:pt x="66103" y="20132"/>
                    <a:pt x="66011" y="20132"/>
                  </a:cubicBezTo>
                  <a:lnTo>
                    <a:pt x="45537" y="20132"/>
                  </a:lnTo>
                  <a:lnTo>
                    <a:pt x="254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5"/>
            <p:cNvSpPr/>
            <p:nvPr/>
          </p:nvSpPr>
          <p:spPr>
            <a:xfrm>
              <a:off x="24125" y="1371850"/>
              <a:ext cx="979225" cy="451975"/>
            </a:xfrm>
            <a:custGeom>
              <a:avLst/>
              <a:gdLst/>
              <a:ahLst/>
              <a:cxnLst/>
              <a:rect l="l" t="t" r="r" b="b"/>
              <a:pathLst>
                <a:path w="39169" h="18079" extrusionOk="0">
                  <a:moveTo>
                    <a:pt x="183" y="0"/>
                  </a:moveTo>
                  <a:cubicBezTo>
                    <a:pt x="92" y="0"/>
                    <a:pt x="1" y="92"/>
                    <a:pt x="1" y="206"/>
                  </a:cubicBezTo>
                  <a:cubicBezTo>
                    <a:pt x="1" y="297"/>
                    <a:pt x="92" y="388"/>
                    <a:pt x="183" y="388"/>
                  </a:cubicBezTo>
                  <a:lnTo>
                    <a:pt x="21182" y="388"/>
                  </a:lnTo>
                  <a:lnTo>
                    <a:pt x="38826" y="18010"/>
                  </a:lnTo>
                  <a:cubicBezTo>
                    <a:pt x="38849" y="18055"/>
                    <a:pt x="38895" y="18078"/>
                    <a:pt x="38940" y="18078"/>
                  </a:cubicBezTo>
                  <a:cubicBezTo>
                    <a:pt x="39009" y="18078"/>
                    <a:pt x="39055" y="18055"/>
                    <a:pt x="39077" y="18010"/>
                  </a:cubicBezTo>
                  <a:cubicBezTo>
                    <a:pt x="39169" y="17941"/>
                    <a:pt x="39169" y="17827"/>
                    <a:pt x="39077" y="17736"/>
                  </a:cubicBezTo>
                  <a:lnTo>
                    <a:pt x="2134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5"/>
            <p:cNvSpPr/>
            <p:nvPr/>
          </p:nvSpPr>
          <p:spPr>
            <a:xfrm>
              <a:off x="5585500" y="1408375"/>
              <a:ext cx="1529900" cy="580350"/>
            </a:xfrm>
            <a:custGeom>
              <a:avLst/>
              <a:gdLst/>
              <a:ahLst/>
              <a:cxnLst/>
              <a:rect l="l" t="t" r="r" b="b"/>
              <a:pathLst>
                <a:path w="61196" h="23214" extrusionOk="0">
                  <a:moveTo>
                    <a:pt x="49121" y="0"/>
                  </a:moveTo>
                  <a:lnTo>
                    <a:pt x="26661" y="22460"/>
                  </a:lnTo>
                  <a:lnTo>
                    <a:pt x="389" y="22460"/>
                  </a:lnTo>
                  <a:cubicBezTo>
                    <a:pt x="161" y="22460"/>
                    <a:pt x="1" y="22620"/>
                    <a:pt x="1" y="22848"/>
                  </a:cubicBezTo>
                  <a:cubicBezTo>
                    <a:pt x="1" y="23054"/>
                    <a:pt x="161" y="23214"/>
                    <a:pt x="389" y="23214"/>
                  </a:cubicBezTo>
                  <a:lnTo>
                    <a:pt x="26980" y="23214"/>
                  </a:lnTo>
                  <a:lnTo>
                    <a:pt x="49441" y="776"/>
                  </a:lnTo>
                  <a:lnTo>
                    <a:pt x="60808" y="776"/>
                  </a:lnTo>
                  <a:cubicBezTo>
                    <a:pt x="61013" y="776"/>
                    <a:pt x="61196" y="594"/>
                    <a:pt x="61196" y="388"/>
                  </a:cubicBezTo>
                  <a:cubicBezTo>
                    <a:pt x="61196" y="183"/>
                    <a:pt x="61013" y="0"/>
                    <a:pt x="608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5"/>
            <p:cNvSpPr/>
            <p:nvPr/>
          </p:nvSpPr>
          <p:spPr>
            <a:xfrm>
              <a:off x="5953000" y="3543100"/>
              <a:ext cx="134700" cy="134700"/>
            </a:xfrm>
            <a:custGeom>
              <a:avLst/>
              <a:gdLst/>
              <a:ahLst/>
              <a:cxnLst/>
              <a:rect l="l" t="t" r="r" b="b"/>
              <a:pathLst>
                <a:path w="5388" h="5388" extrusionOk="0">
                  <a:moveTo>
                    <a:pt x="2694" y="366"/>
                  </a:moveTo>
                  <a:cubicBezTo>
                    <a:pt x="3972" y="366"/>
                    <a:pt x="5022" y="1416"/>
                    <a:pt x="5022" y="2694"/>
                  </a:cubicBezTo>
                  <a:cubicBezTo>
                    <a:pt x="5022" y="3949"/>
                    <a:pt x="3972" y="4999"/>
                    <a:pt x="2694" y="4999"/>
                  </a:cubicBezTo>
                  <a:cubicBezTo>
                    <a:pt x="1416" y="4999"/>
                    <a:pt x="388" y="3949"/>
                    <a:pt x="388" y="2694"/>
                  </a:cubicBezTo>
                  <a:cubicBezTo>
                    <a:pt x="388" y="1416"/>
                    <a:pt x="1416" y="366"/>
                    <a:pt x="2694" y="366"/>
                  </a:cubicBezTo>
                  <a:close/>
                  <a:moveTo>
                    <a:pt x="2694" y="1"/>
                  </a:moveTo>
                  <a:cubicBezTo>
                    <a:pt x="1210" y="1"/>
                    <a:pt x="0" y="1187"/>
                    <a:pt x="0" y="2694"/>
                  </a:cubicBezTo>
                  <a:cubicBezTo>
                    <a:pt x="0" y="4178"/>
                    <a:pt x="1210" y="5387"/>
                    <a:pt x="2694" y="5387"/>
                  </a:cubicBezTo>
                  <a:cubicBezTo>
                    <a:pt x="4177" y="5387"/>
                    <a:pt x="5387" y="4178"/>
                    <a:pt x="5387" y="2694"/>
                  </a:cubicBezTo>
                  <a:cubicBezTo>
                    <a:pt x="5387" y="1187"/>
                    <a:pt x="4177" y="1"/>
                    <a:pt x="26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5"/>
            <p:cNvSpPr/>
            <p:nvPr/>
          </p:nvSpPr>
          <p:spPr>
            <a:xfrm>
              <a:off x="5976400" y="3566500"/>
              <a:ext cx="87900" cy="87325"/>
            </a:xfrm>
            <a:custGeom>
              <a:avLst/>
              <a:gdLst/>
              <a:ahLst/>
              <a:cxnLst/>
              <a:rect l="l" t="t" r="r" b="b"/>
              <a:pathLst>
                <a:path w="3516" h="3493" extrusionOk="0">
                  <a:moveTo>
                    <a:pt x="1758" y="0"/>
                  </a:moveTo>
                  <a:cubicBezTo>
                    <a:pt x="799" y="0"/>
                    <a:pt x="0" y="776"/>
                    <a:pt x="0" y="1758"/>
                  </a:cubicBezTo>
                  <a:cubicBezTo>
                    <a:pt x="0" y="2717"/>
                    <a:pt x="799" y="3493"/>
                    <a:pt x="1758" y="3493"/>
                  </a:cubicBezTo>
                  <a:cubicBezTo>
                    <a:pt x="2739" y="3493"/>
                    <a:pt x="3515" y="2717"/>
                    <a:pt x="3515" y="1758"/>
                  </a:cubicBezTo>
                  <a:cubicBezTo>
                    <a:pt x="3515" y="776"/>
                    <a:pt x="2739" y="0"/>
                    <a:pt x="175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5"/>
            <p:cNvSpPr/>
            <p:nvPr/>
          </p:nvSpPr>
          <p:spPr>
            <a:xfrm>
              <a:off x="5421175" y="2256325"/>
              <a:ext cx="134700" cy="134700"/>
            </a:xfrm>
            <a:custGeom>
              <a:avLst/>
              <a:gdLst/>
              <a:ahLst/>
              <a:cxnLst/>
              <a:rect l="l" t="t" r="r" b="b"/>
              <a:pathLst>
                <a:path w="5388" h="5388" extrusionOk="0">
                  <a:moveTo>
                    <a:pt x="2694" y="389"/>
                  </a:moveTo>
                  <a:cubicBezTo>
                    <a:pt x="3972" y="389"/>
                    <a:pt x="4999" y="1416"/>
                    <a:pt x="4999" y="2694"/>
                  </a:cubicBezTo>
                  <a:cubicBezTo>
                    <a:pt x="4999" y="3972"/>
                    <a:pt x="3972" y="5022"/>
                    <a:pt x="2694" y="5022"/>
                  </a:cubicBezTo>
                  <a:cubicBezTo>
                    <a:pt x="1415" y="5022"/>
                    <a:pt x="365" y="3972"/>
                    <a:pt x="365" y="2694"/>
                  </a:cubicBezTo>
                  <a:cubicBezTo>
                    <a:pt x="365" y="1416"/>
                    <a:pt x="1415" y="389"/>
                    <a:pt x="2694" y="389"/>
                  </a:cubicBezTo>
                  <a:close/>
                  <a:moveTo>
                    <a:pt x="2694" y="1"/>
                  </a:moveTo>
                  <a:cubicBezTo>
                    <a:pt x="1210" y="1"/>
                    <a:pt x="0" y="1210"/>
                    <a:pt x="0" y="2694"/>
                  </a:cubicBezTo>
                  <a:cubicBezTo>
                    <a:pt x="0" y="4178"/>
                    <a:pt x="1210" y="5387"/>
                    <a:pt x="2694" y="5387"/>
                  </a:cubicBezTo>
                  <a:cubicBezTo>
                    <a:pt x="4177" y="5387"/>
                    <a:pt x="5387" y="4178"/>
                    <a:pt x="5387" y="2694"/>
                  </a:cubicBezTo>
                  <a:cubicBezTo>
                    <a:pt x="5387" y="1210"/>
                    <a:pt x="4177"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5"/>
            <p:cNvSpPr/>
            <p:nvPr/>
          </p:nvSpPr>
          <p:spPr>
            <a:xfrm>
              <a:off x="5444575" y="2279725"/>
              <a:ext cx="87900" cy="87900"/>
            </a:xfrm>
            <a:custGeom>
              <a:avLst/>
              <a:gdLst/>
              <a:ahLst/>
              <a:cxnLst/>
              <a:rect l="l" t="t" r="r" b="b"/>
              <a:pathLst>
                <a:path w="3516" h="3516" extrusionOk="0">
                  <a:moveTo>
                    <a:pt x="1758" y="0"/>
                  </a:moveTo>
                  <a:cubicBezTo>
                    <a:pt x="776" y="0"/>
                    <a:pt x="0" y="799"/>
                    <a:pt x="0" y="1758"/>
                  </a:cubicBezTo>
                  <a:cubicBezTo>
                    <a:pt x="0" y="2739"/>
                    <a:pt x="776" y="3516"/>
                    <a:pt x="1758" y="3516"/>
                  </a:cubicBezTo>
                  <a:cubicBezTo>
                    <a:pt x="2716" y="3516"/>
                    <a:pt x="3515" y="2739"/>
                    <a:pt x="3515" y="1758"/>
                  </a:cubicBezTo>
                  <a:cubicBezTo>
                    <a:pt x="3515" y="799"/>
                    <a:pt x="2716"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5"/>
            <p:cNvSpPr/>
            <p:nvPr/>
          </p:nvSpPr>
          <p:spPr>
            <a:xfrm>
              <a:off x="5459400" y="1912225"/>
              <a:ext cx="134700" cy="134700"/>
            </a:xfrm>
            <a:custGeom>
              <a:avLst/>
              <a:gdLst/>
              <a:ahLst/>
              <a:cxnLst/>
              <a:rect l="l" t="t" r="r" b="b"/>
              <a:pathLst>
                <a:path w="5388" h="5388" extrusionOk="0">
                  <a:moveTo>
                    <a:pt x="2694" y="366"/>
                  </a:moveTo>
                  <a:cubicBezTo>
                    <a:pt x="3972" y="366"/>
                    <a:pt x="4999" y="1416"/>
                    <a:pt x="4999" y="2694"/>
                  </a:cubicBezTo>
                  <a:cubicBezTo>
                    <a:pt x="4999" y="3973"/>
                    <a:pt x="3972" y="5000"/>
                    <a:pt x="2694" y="5000"/>
                  </a:cubicBezTo>
                  <a:cubicBezTo>
                    <a:pt x="1416" y="5000"/>
                    <a:pt x="389" y="3973"/>
                    <a:pt x="389" y="2694"/>
                  </a:cubicBezTo>
                  <a:cubicBezTo>
                    <a:pt x="389" y="1416"/>
                    <a:pt x="1416" y="366"/>
                    <a:pt x="2694" y="366"/>
                  </a:cubicBezTo>
                  <a:close/>
                  <a:moveTo>
                    <a:pt x="2694" y="1"/>
                  </a:moveTo>
                  <a:cubicBezTo>
                    <a:pt x="1210" y="1"/>
                    <a:pt x="1" y="1211"/>
                    <a:pt x="1" y="2694"/>
                  </a:cubicBezTo>
                  <a:cubicBezTo>
                    <a:pt x="1" y="4178"/>
                    <a:pt x="1210" y="5388"/>
                    <a:pt x="2694" y="5388"/>
                  </a:cubicBezTo>
                  <a:cubicBezTo>
                    <a:pt x="4178" y="5388"/>
                    <a:pt x="5387" y="4178"/>
                    <a:pt x="5387" y="2694"/>
                  </a:cubicBezTo>
                  <a:cubicBezTo>
                    <a:pt x="5387" y="1211"/>
                    <a:pt x="4178"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5"/>
            <p:cNvSpPr/>
            <p:nvPr/>
          </p:nvSpPr>
          <p:spPr>
            <a:xfrm>
              <a:off x="5482800" y="1935625"/>
              <a:ext cx="87900" cy="87900"/>
            </a:xfrm>
            <a:custGeom>
              <a:avLst/>
              <a:gdLst/>
              <a:ahLst/>
              <a:cxnLst/>
              <a:rect l="l" t="t" r="r" b="b"/>
              <a:pathLst>
                <a:path w="3516" h="3516" extrusionOk="0">
                  <a:moveTo>
                    <a:pt x="1758" y="1"/>
                  </a:moveTo>
                  <a:cubicBezTo>
                    <a:pt x="799" y="1"/>
                    <a:pt x="0" y="777"/>
                    <a:pt x="0" y="1758"/>
                  </a:cubicBezTo>
                  <a:cubicBezTo>
                    <a:pt x="0" y="2717"/>
                    <a:pt x="799" y="3516"/>
                    <a:pt x="1758" y="3516"/>
                  </a:cubicBezTo>
                  <a:cubicBezTo>
                    <a:pt x="2739" y="3516"/>
                    <a:pt x="3515" y="2717"/>
                    <a:pt x="3515" y="1758"/>
                  </a:cubicBezTo>
                  <a:cubicBezTo>
                    <a:pt x="3515" y="777"/>
                    <a:pt x="2739" y="1"/>
                    <a:pt x="17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5"/>
            <p:cNvSpPr/>
            <p:nvPr/>
          </p:nvSpPr>
          <p:spPr>
            <a:xfrm>
              <a:off x="4736975" y="1935625"/>
              <a:ext cx="87900" cy="87900"/>
            </a:xfrm>
            <a:custGeom>
              <a:avLst/>
              <a:gdLst/>
              <a:ahLst/>
              <a:cxnLst/>
              <a:rect l="l" t="t" r="r" b="b"/>
              <a:pathLst>
                <a:path w="3516" h="3516" extrusionOk="0">
                  <a:moveTo>
                    <a:pt x="1758" y="1"/>
                  </a:moveTo>
                  <a:cubicBezTo>
                    <a:pt x="777" y="1"/>
                    <a:pt x="1" y="777"/>
                    <a:pt x="1" y="1758"/>
                  </a:cubicBezTo>
                  <a:cubicBezTo>
                    <a:pt x="1" y="2717"/>
                    <a:pt x="777" y="3516"/>
                    <a:pt x="1758" y="3516"/>
                  </a:cubicBezTo>
                  <a:cubicBezTo>
                    <a:pt x="2717" y="3516"/>
                    <a:pt x="3516" y="2717"/>
                    <a:pt x="3516" y="1758"/>
                  </a:cubicBezTo>
                  <a:cubicBezTo>
                    <a:pt x="3516" y="777"/>
                    <a:pt x="2717" y="1"/>
                    <a:pt x="17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5"/>
            <p:cNvSpPr/>
            <p:nvPr/>
          </p:nvSpPr>
          <p:spPr>
            <a:xfrm>
              <a:off x="7044625" y="2632950"/>
              <a:ext cx="87900" cy="87325"/>
            </a:xfrm>
            <a:custGeom>
              <a:avLst/>
              <a:gdLst/>
              <a:ahLst/>
              <a:cxnLst/>
              <a:rect l="l" t="t" r="r" b="b"/>
              <a:pathLst>
                <a:path w="3516" h="3493" extrusionOk="0">
                  <a:moveTo>
                    <a:pt x="1758" y="0"/>
                  </a:moveTo>
                  <a:cubicBezTo>
                    <a:pt x="799" y="0"/>
                    <a:pt x="0" y="776"/>
                    <a:pt x="0" y="1735"/>
                  </a:cubicBezTo>
                  <a:cubicBezTo>
                    <a:pt x="0" y="2716"/>
                    <a:pt x="799" y="3493"/>
                    <a:pt x="1758" y="3493"/>
                  </a:cubicBezTo>
                  <a:cubicBezTo>
                    <a:pt x="2739" y="3493"/>
                    <a:pt x="3515" y="2716"/>
                    <a:pt x="3515" y="1735"/>
                  </a:cubicBezTo>
                  <a:cubicBezTo>
                    <a:pt x="3515" y="776"/>
                    <a:pt x="2739"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5"/>
            <p:cNvSpPr/>
            <p:nvPr/>
          </p:nvSpPr>
          <p:spPr>
            <a:xfrm>
              <a:off x="4222850" y="1085400"/>
              <a:ext cx="134675" cy="134675"/>
            </a:xfrm>
            <a:custGeom>
              <a:avLst/>
              <a:gdLst/>
              <a:ahLst/>
              <a:cxnLst/>
              <a:rect l="l" t="t" r="r" b="b"/>
              <a:pathLst>
                <a:path w="5387" h="5387" extrusionOk="0">
                  <a:moveTo>
                    <a:pt x="2694" y="388"/>
                  </a:moveTo>
                  <a:cubicBezTo>
                    <a:pt x="3972" y="388"/>
                    <a:pt x="5022" y="1415"/>
                    <a:pt x="5022" y="2694"/>
                  </a:cubicBezTo>
                  <a:cubicBezTo>
                    <a:pt x="5022" y="3972"/>
                    <a:pt x="3972" y="4999"/>
                    <a:pt x="2694" y="4999"/>
                  </a:cubicBezTo>
                  <a:cubicBezTo>
                    <a:pt x="1415" y="4999"/>
                    <a:pt x="388" y="3972"/>
                    <a:pt x="388" y="2694"/>
                  </a:cubicBezTo>
                  <a:cubicBezTo>
                    <a:pt x="388" y="1415"/>
                    <a:pt x="1415" y="388"/>
                    <a:pt x="2694" y="388"/>
                  </a:cubicBezTo>
                  <a:close/>
                  <a:moveTo>
                    <a:pt x="2694" y="0"/>
                  </a:moveTo>
                  <a:cubicBezTo>
                    <a:pt x="1210" y="0"/>
                    <a:pt x="0" y="1210"/>
                    <a:pt x="0" y="2694"/>
                  </a:cubicBezTo>
                  <a:cubicBezTo>
                    <a:pt x="0" y="4177"/>
                    <a:pt x="1210" y="5387"/>
                    <a:pt x="2694" y="5387"/>
                  </a:cubicBezTo>
                  <a:cubicBezTo>
                    <a:pt x="4177" y="5387"/>
                    <a:pt x="5387" y="4177"/>
                    <a:pt x="5387" y="2694"/>
                  </a:cubicBezTo>
                  <a:cubicBezTo>
                    <a:pt x="5387" y="1210"/>
                    <a:pt x="4177" y="0"/>
                    <a:pt x="2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5"/>
            <p:cNvSpPr/>
            <p:nvPr/>
          </p:nvSpPr>
          <p:spPr>
            <a:xfrm>
              <a:off x="4246800" y="1108775"/>
              <a:ext cx="87350" cy="87925"/>
            </a:xfrm>
            <a:custGeom>
              <a:avLst/>
              <a:gdLst/>
              <a:ahLst/>
              <a:cxnLst/>
              <a:rect l="l" t="t" r="r" b="b"/>
              <a:pathLst>
                <a:path w="3494" h="3517" extrusionOk="0">
                  <a:moveTo>
                    <a:pt x="1736" y="1"/>
                  </a:moveTo>
                  <a:cubicBezTo>
                    <a:pt x="777" y="1"/>
                    <a:pt x="1" y="800"/>
                    <a:pt x="1" y="1759"/>
                  </a:cubicBezTo>
                  <a:cubicBezTo>
                    <a:pt x="1" y="2717"/>
                    <a:pt x="777" y="3516"/>
                    <a:pt x="1736" y="3516"/>
                  </a:cubicBezTo>
                  <a:cubicBezTo>
                    <a:pt x="2717" y="3516"/>
                    <a:pt x="3493" y="2717"/>
                    <a:pt x="3493" y="1759"/>
                  </a:cubicBezTo>
                  <a:cubicBezTo>
                    <a:pt x="3493" y="800"/>
                    <a:pt x="2717" y="1"/>
                    <a:pt x="17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5"/>
            <p:cNvSpPr/>
            <p:nvPr/>
          </p:nvSpPr>
          <p:spPr>
            <a:xfrm>
              <a:off x="3502700" y="2585000"/>
              <a:ext cx="134700" cy="134700"/>
            </a:xfrm>
            <a:custGeom>
              <a:avLst/>
              <a:gdLst/>
              <a:ahLst/>
              <a:cxnLst/>
              <a:rect l="l" t="t" r="r" b="b"/>
              <a:pathLst>
                <a:path w="5388" h="5388" extrusionOk="0">
                  <a:moveTo>
                    <a:pt x="2694" y="389"/>
                  </a:moveTo>
                  <a:cubicBezTo>
                    <a:pt x="3972" y="389"/>
                    <a:pt x="4999" y="1416"/>
                    <a:pt x="4999" y="2694"/>
                  </a:cubicBezTo>
                  <a:cubicBezTo>
                    <a:pt x="4999" y="3973"/>
                    <a:pt x="3972" y="5000"/>
                    <a:pt x="2694" y="5000"/>
                  </a:cubicBezTo>
                  <a:cubicBezTo>
                    <a:pt x="1416" y="5000"/>
                    <a:pt x="389" y="3973"/>
                    <a:pt x="389" y="2694"/>
                  </a:cubicBezTo>
                  <a:cubicBezTo>
                    <a:pt x="389" y="1416"/>
                    <a:pt x="1416" y="389"/>
                    <a:pt x="2694" y="389"/>
                  </a:cubicBezTo>
                  <a:close/>
                  <a:moveTo>
                    <a:pt x="2694" y="1"/>
                  </a:moveTo>
                  <a:cubicBezTo>
                    <a:pt x="1210" y="1"/>
                    <a:pt x="1" y="1211"/>
                    <a:pt x="1" y="2694"/>
                  </a:cubicBezTo>
                  <a:cubicBezTo>
                    <a:pt x="1" y="4178"/>
                    <a:pt x="1210" y="5388"/>
                    <a:pt x="2694" y="5388"/>
                  </a:cubicBezTo>
                  <a:cubicBezTo>
                    <a:pt x="4178" y="5388"/>
                    <a:pt x="5387" y="4178"/>
                    <a:pt x="5387" y="2694"/>
                  </a:cubicBezTo>
                  <a:cubicBezTo>
                    <a:pt x="5387" y="1211"/>
                    <a:pt x="4178"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5"/>
            <p:cNvSpPr/>
            <p:nvPr/>
          </p:nvSpPr>
          <p:spPr>
            <a:xfrm>
              <a:off x="3526100" y="2608400"/>
              <a:ext cx="87900" cy="87900"/>
            </a:xfrm>
            <a:custGeom>
              <a:avLst/>
              <a:gdLst/>
              <a:ahLst/>
              <a:cxnLst/>
              <a:rect l="l" t="t" r="r" b="b"/>
              <a:pathLst>
                <a:path w="3516" h="3516" extrusionOk="0">
                  <a:moveTo>
                    <a:pt x="1758" y="1"/>
                  </a:moveTo>
                  <a:cubicBezTo>
                    <a:pt x="776" y="1"/>
                    <a:pt x="0" y="777"/>
                    <a:pt x="0" y="1758"/>
                  </a:cubicBezTo>
                  <a:cubicBezTo>
                    <a:pt x="0" y="2717"/>
                    <a:pt x="776" y="3516"/>
                    <a:pt x="1758" y="3516"/>
                  </a:cubicBezTo>
                  <a:cubicBezTo>
                    <a:pt x="2717" y="3516"/>
                    <a:pt x="3516" y="2717"/>
                    <a:pt x="3516" y="1758"/>
                  </a:cubicBezTo>
                  <a:cubicBezTo>
                    <a:pt x="3516" y="777"/>
                    <a:pt x="2717" y="1"/>
                    <a:pt x="17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5"/>
            <p:cNvSpPr/>
            <p:nvPr/>
          </p:nvSpPr>
          <p:spPr>
            <a:xfrm>
              <a:off x="2281550" y="1156150"/>
              <a:ext cx="134700" cy="134700"/>
            </a:xfrm>
            <a:custGeom>
              <a:avLst/>
              <a:gdLst/>
              <a:ahLst/>
              <a:cxnLst/>
              <a:rect l="l" t="t" r="r" b="b"/>
              <a:pathLst>
                <a:path w="5388" h="5388" extrusionOk="0">
                  <a:moveTo>
                    <a:pt x="2694" y="366"/>
                  </a:moveTo>
                  <a:cubicBezTo>
                    <a:pt x="3972" y="366"/>
                    <a:pt x="4999" y="1416"/>
                    <a:pt x="4999" y="2694"/>
                  </a:cubicBezTo>
                  <a:cubicBezTo>
                    <a:pt x="4999" y="3972"/>
                    <a:pt x="3972" y="4999"/>
                    <a:pt x="2694" y="4999"/>
                  </a:cubicBezTo>
                  <a:cubicBezTo>
                    <a:pt x="1416" y="4999"/>
                    <a:pt x="366" y="3972"/>
                    <a:pt x="366" y="2694"/>
                  </a:cubicBezTo>
                  <a:cubicBezTo>
                    <a:pt x="366" y="1416"/>
                    <a:pt x="1416" y="366"/>
                    <a:pt x="2694" y="366"/>
                  </a:cubicBezTo>
                  <a:close/>
                  <a:moveTo>
                    <a:pt x="2694" y="0"/>
                  </a:moveTo>
                  <a:cubicBezTo>
                    <a:pt x="1210" y="0"/>
                    <a:pt x="0" y="1210"/>
                    <a:pt x="0" y="2694"/>
                  </a:cubicBezTo>
                  <a:cubicBezTo>
                    <a:pt x="0" y="4178"/>
                    <a:pt x="1210" y="5387"/>
                    <a:pt x="2694" y="5387"/>
                  </a:cubicBezTo>
                  <a:cubicBezTo>
                    <a:pt x="4177" y="5387"/>
                    <a:pt x="5387" y="4178"/>
                    <a:pt x="5387" y="2694"/>
                  </a:cubicBezTo>
                  <a:cubicBezTo>
                    <a:pt x="5387" y="1210"/>
                    <a:pt x="4177" y="0"/>
                    <a:pt x="2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5"/>
            <p:cNvSpPr/>
            <p:nvPr/>
          </p:nvSpPr>
          <p:spPr>
            <a:xfrm>
              <a:off x="2304950" y="1179550"/>
              <a:ext cx="87325" cy="87900"/>
            </a:xfrm>
            <a:custGeom>
              <a:avLst/>
              <a:gdLst/>
              <a:ahLst/>
              <a:cxnLst/>
              <a:rect l="l" t="t" r="r" b="b"/>
              <a:pathLst>
                <a:path w="3493" h="3516" extrusionOk="0">
                  <a:moveTo>
                    <a:pt x="1758" y="0"/>
                  </a:moveTo>
                  <a:cubicBezTo>
                    <a:pt x="776" y="0"/>
                    <a:pt x="0" y="776"/>
                    <a:pt x="0" y="1758"/>
                  </a:cubicBezTo>
                  <a:cubicBezTo>
                    <a:pt x="0" y="2717"/>
                    <a:pt x="776" y="3515"/>
                    <a:pt x="1758" y="3515"/>
                  </a:cubicBezTo>
                  <a:cubicBezTo>
                    <a:pt x="2716" y="3515"/>
                    <a:pt x="3493" y="2717"/>
                    <a:pt x="3493" y="1758"/>
                  </a:cubicBezTo>
                  <a:cubicBezTo>
                    <a:pt x="3493" y="776"/>
                    <a:pt x="2716"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5"/>
            <p:cNvSpPr/>
            <p:nvPr/>
          </p:nvSpPr>
          <p:spPr>
            <a:xfrm>
              <a:off x="1577950" y="1004925"/>
              <a:ext cx="94750" cy="94750"/>
            </a:xfrm>
            <a:custGeom>
              <a:avLst/>
              <a:gdLst/>
              <a:ahLst/>
              <a:cxnLst/>
              <a:rect l="l" t="t" r="r" b="b"/>
              <a:pathLst>
                <a:path w="3790" h="3790" extrusionOk="0">
                  <a:moveTo>
                    <a:pt x="1895" y="366"/>
                  </a:moveTo>
                  <a:cubicBezTo>
                    <a:pt x="2717" y="366"/>
                    <a:pt x="3402" y="1051"/>
                    <a:pt x="3402" y="1895"/>
                  </a:cubicBezTo>
                  <a:cubicBezTo>
                    <a:pt x="3402" y="2717"/>
                    <a:pt x="2717" y="3402"/>
                    <a:pt x="1895" y="3402"/>
                  </a:cubicBezTo>
                  <a:cubicBezTo>
                    <a:pt x="1051" y="3402"/>
                    <a:pt x="366" y="2717"/>
                    <a:pt x="366" y="1895"/>
                  </a:cubicBezTo>
                  <a:cubicBezTo>
                    <a:pt x="366" y="1051"/>
                    <a:pt x="1051" y="366"/>
                    <a:pt x="1895" y="366"/>
                  </a:cubicBezTo>
                  <a:close/>
                  <a:moveTo>
                    <a:pt x="1895" y="1"/>
                  </a:moveTo>
                  <a:cubicBezTo>
                    <a:pt x="845" y="1"/>
                    <a:pt x="1" y="845"/>
                    <a:pt x="1" y="1895"/>
                  </a:cubicBezTo>
                  <a:cubicBezTo>
                    <a:pt x="1" y="2922"/>
                    <a:pt x="845" y="3790"/>
                    <a:pt x="1895" y="3790"/>
                  </a:cubicBezTo>
                  <a:cubicBezTo>
                    <a:pt x="2922" y="3790"/>
                    <a:pt x="3790" y="2922"/>
                    <a:pt x="3790" y="1895"/>
                  </a:cubicBezTo>
                  <a:cubicBezTo>
                    <a:pt x="3790" y="845"/>
                    <a:pt x="2922" y="1"/>
                    <a:pt x="18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5"/>
            <p:cNvSpPr/>
            <p:nvPr/>
          </p:nvSpPr>
          <p:spPr>
            <a:xfrm>
              <a:off x="1595075" y="1022050"/>
              <a:ext cx="59950" cy="59950"/>
            </a:xfrm>
            <a:custGeom>
              <a:avLst/>
              <a:gdLst/>
              <a:ahLst/>
              <a:cxnLst/>
              <a:rect l="l" t="t" r="r" b="b"/>
              <a:pathLst>
                <a:path w="2398" h="2398" extrusionOk="0">
                  <a:moveTo>
                    <a:pt x="1210" y="1"/>
                  </a:moveTo>
                  <a:cubicBezTo>
                    <a:pt x="548" y="1"/>
                    <a:pt x="1" y="548"/>
                    <a:pt x="1" y="1210"/>
                  </a:cubicBezTo>
                  <a:cubicBezTo>
                    <a:pt x="1" y="1872"/>
                    <a:pt x="548" y="2397"/>
                    <a:pt x="1210" y="2397"/>
                  </a:cubicBezTo>
                  <a:cubicBezTo>
                    <a:pt x="1872" y="2397"/>
                    <a:pt x="2397" y="1872"/>
                    <a:pt x="2397" y="1210"/>
                  </a:cubicBezTo>
                  <a:cubicBezTo>
                    <a:pt x="2397" y="548"/>
                    <a:pt x="1872" y="1"/>
                    <a:pt x="12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5"/>
            <p:cNvSpPr/>
            <p:nvPr/>
          </p:nvSpPr>
          <p:spPr>
            <a:xfrm>
              <a:off x="2892125" y="1170425"/>
              <a:ext cx="106150" cy="106150"/>
            </a:xfrm>
            <a:custGeom>
              <a:avLst/>
              <a:gdLst/>
              <a:ahLst/>
              <a:cxnLst/>
              <a:rect l="l" t="t" r="r" b="b"/>
              <a:pathLst>
                <a:path w="4246" h="4246" extrusionOk="0">
                  <a:moveTo>
                    <a:pt x="2123" y="0"/>
                  </a:moveTo>
                  <a:cubicBezTo>
                    <a:pt x="959" y="0"/>
                    <a:pt x="0" y="936"/>
                    <a:pt x="0" y="2123"/>
                  </a:cubicBezTo>
                  <a:cubicBezTo>
                    <a:pt x="0" y="3287"/>
                    <a:pt x="959" y="4246"/>
                    <a:pt x="2123" y="4246"/>
                  </a:cubicBezTo>
                  <a:cubicBezTo>
                    <a:pt x="3310" y="4246"/>
                    <a:pt x="4246" y="3287"/>
                    <a:pt x="4246" y="2123"/>
                  </a:cubicBezTo>
                  <a:cubicBezTo>
                    <a:pt x="4246" y="936"/>
                    <a:pt x="3310"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5"/>
            <p:cNvSpPr/>
            <p:nvPr/>
          </p:nvSpPr>
          <p:spPr>
            <a:xfrm>
              <a:off x="7004675" y="1366150"/>
              <a:ext cx="106150" cy="106150"/>
            </a:xfrm>
            <a:custGeom>
              <a:avLst/>
              <a:gdLst/>
              <a:ahLst/>
              <a:cxnLst/>
              <a:rect l="l" t="t" r="r" b="b"/>
              <a:pathLst>
                <a:path w="4246" h="4246" extrusionOk="0">
                  <a:moveTo>
                    <a:pt x="2123" y="0"/>
                  </a:moveTo>
                  <a:cubicBezTo>
                    <a:pt x="936" y="0"/>
                    <a:pt x="0" y="959"/>
                    <a:pt x="0" y="2123"/>
                  </a:cubicBezTo>
                  <a:cubicBezTo>
                    <a:pt x="0" y="3310"/>
                    <a:pt x="936" y="4246"/>
                    <a:pt x="2123" y="4246"/>
                  </a:cubicBezTo>
                  <a:cubicBezTo>
                    <a:pt x="3287" y="4246"/>
                    <a:pt x="4246" y="3310"/>
                    <a:pt x="4246" y="2123"/>
                  </a:cubicBezTo>
                  <a:cubicBezTo>
                    <a:pt x="4246" y="959"/>
                    <a:pt x="3287"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5"/>
            <p:cNvSpPr/>
            <p:nvPr/>
          </p:nvSpPr>
          <p:spPr>
            <a:xfrm>
              <a:off x="6446600" y="2270600"/>
              <a:ext cx="106150" cy="106150"/>
            </a:xfrm>
            <a:custGeom>
              <a:avLst/>
              <a:gdLst/>
              <a:ahLst/>
              <a:cxnLst/>
              <a:rect l="l" t="t" r="r" b="b"/>
              <a:pathLst>
                <a:path w="4246" h="4246" extrusionOk="0">
                  <a:moveTo>
                    <a:pt x="2123" y="0"/>
                  </a:moveTo>
                  <a:cubicBezTo>
                    <a:pt x="959" y="0"/>
                    <a:pt x="0" y="959"/>
                    <a:pt x="0" y="2123"/>
                  </a:cubicBezTo>
                  <a:cubicBezTo>
                    <a:pt x="0" y="3310"/>
                    <a:pt x="959" y="4246"/>
                    <a:pt x="2123" y="4246"/>
                  </a:cubicBezTo>
                  <a:cubicBezTo>
                    <a:pt x="3310" y="4246"/>
                    <a:pt x="4246" y="3310"/>
                    <a:pt x="4246" y="2123"/>
                  </a:cubicBezTo>
                  <a:cubicBezTo>
                    <a:pt x="4246" y="959"/>
                    <a:pt x="3310"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5"/>
            <p:cNvSpPr/>
            <p:nvPr/>
          </p:nvSpPr>
          <p:spPr>
            <a:xfrm>
              <a:off x="6258275" y="3300575"/>
              <a:ext cx="69650" cy="69650"/>
            </a:xfrm>
            <a:custGeom>
              <a:avLst/>
              <a:gdLst/>
              <a:ahLst/>
              <a:cxnLst/>
              <a:rect l="l" t="t" r="r" b="b"/>
              <a:pathLst>
                <a:path w="2786" h="2786" extrusionOk="0">
                  <a:moveTo>
                    <a:pt x="1393" y="1"/>
                  </a:moveTo>
                  <a:cubicBezTo>
                    <a:pt x="617" y="1"/>
                    <a:pt x="1" y="617"/>
                    <a:pt x="1" y="1393"/>
                  </a:cubicBezTo>
                  <a:cubicBezTo>
                    <a:pt x="1" y="2146"/>
                    <a:pt x="617" y="2786"/>
                    <a:pt x="1393" y="2786"/>
                  </a:cubicBezTo>
                  <a:cubicBezTo>
                    <a:pt x="2169" y="2786"/>
                    <a:pt x="2786" y="2146"/>
                    <a:pt x="2786" y="1393"/>
                  </a:cubicBezTo>
                  <a:cubicBezTo>
                    <a:pt x="2786" y="617"/>
                    <a:pt x="2169" y="1"/>
                    <a:pt x="13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5"/>
            <p:cNvSpPr/>
            <p:nvPr/>
          </p:nvSpPr>
          <p:spPr>
            <a:xfrm>
              <a:off x="4746100" y="3030675"/>
              <a:ext cx="69650" cy="69075"/>
            </a:xfrm>
            <a:custGeom>
              <a:avLst/>
              <a:gdLst/>
              <a:ahLst/>
              <a:cxnLst/>
              <a:rect l="l" t="t" r="r" b="b"/>
              <a:pathLst>
                <a:path w="2786" h="2763" extrusionOk="0">
                  <a:moveTo>
                    <a:pt x="1393" y="0"/>
                  </a:moveTo>
                  <a:cubicBezTo>
                    <a:pt x="617" y="0"/>
                    <a:pt x="1" y="617"/>
                    <a:pt x="1" y="1393"/>
                  </a:cubicBezTo>
                  <a:cubicBezTo>
                    <a:pt x="1" y="2146"/>
                    <a:pt x="617" y="2762"/>
                    <a:pt x="1393" y="2762"/>
                  </a:cubicBezTo>
                  <a:cubicBezTo>
                    <a:pt x="2169" y="2762"/>
                    <a:pt x="2786" y="2146"/>
                    <a:pt x="2786" y="1393"/>
                  </a:cubicBezTo>
                  <a:cubicBezTo>
                    <a:pt x="2786" y="617"/>
                    <a:pt x="2169" y="0"/>
                    <a:pt x="13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5"/>
            <p:cNvSpPr/>
            <p:nvPr/>
          </p:nvSpPr>
          <p:spPr>
            <a:xfrm>
              <a:off x="5111875" y="1378700"/>
              <a:ext cx="106175" cy="106150"/>
            </a:xfrm>
            <a:custGeom>
              <a:avLst/>
              <a:gdLst/>
              <a:ahLst/>
              <a:cxnLst/>
              <a:rect l="l" t="t" r="r" b="b"/>
              <a:pathLst>
                <a:path w="4247" h="4246" extrusionOk="0">
                  <a:moveTo>
                    <a:pt x="2124" y="0"/>
                  </a:moveTo>
                  <a:cubicBezTo>
                    <a:pt x="960" y="0"/>
                    <a:pt x="1" y="959"/>
                    <a:pt x="1" y="2123"/>
                  </a:cubicBezTo>
                  <a:cubicBezTo>
                    <a:pt x="1" y="3310"/>
                    <a:pt x="960" y="4246"/>
                    <a:pt x="2124" y="4246"/>
                  </a:cubicBezTo>
                  <a:cubicBezTo>
                    <a:pt x="3288" y="4246"/>
                    <a:pt x="4246" y="3310"/>
                    <a:pt x="4246" y="2123"/>
                  </a:cubicBezTo>
                  <a:cubicBezTo>
                    <a:pt x="4246" y="959"/>
                    <a:pt x="3288" y="0"/>
                    <a:pt x="21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5"/>
            <p:cNvSpPr/>
            <p:nvPr/>
          </p:nvSpPr>
          <p:spPr>
            <a:xfrm>
              <a:off x="5692225" y="1404950"/>
              <a:ext cx="75350" cy="74775"/>
            </a:xfrm>
            <a:custGeom>
              <a:avLst/>
              <a:gdLst/>
              <a:ahLst/>
              <a:cxnLst/>
              <a:rect l="l" t="t" r="r" b="b"/>
              <a:pathLst>
                <a:path w="3014" h="2991" extrusionOk="0">
                  <a:moveTo>
                    <a:pt x="1507" y="0"/>
                  </a:moveTo>
                  <a:cubicBezTo>
                    <a:pt x="685" y="0"/>
                    <a:pt x="0" y="662"/>
                    <a:pt x="0" y="1507"/>
                  </a:cubicBezTo>
                  <a:cubicBezTo>
                    <a:pt x="0" y="2328"/>
                    <a:pt x="685" y="2990"/>
                    <a:pt x="1507" y="2990"/>
                  </a:cubicBezTo>
                  <a:cubicBezTo>
                    <a:pt x="2328" y="2990"/>
                    <a:pt x="3013" y="2328"/>
                    <a:pt x="3013" y="1507"/>
                  </a:cubicBezTo>
                  <a:cubicBezTo>
                    <a:pt x="3013" y="662"/>
                    <a:pt x="2328" y="0"/>
                    <a:pt x="150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5"/>
            <p:cNvSpPr/>
            <p:nvPr/>
          </p:nvSpPr>
          <p:spPr>
            <a:xfrm>
              <a:off x="5821750" y="1469425"/>
              <a:ext cx="79350" cy="79350"/>
            </a:xfrm>
            <a:custGeom>
              <a:avLst/>
              <a:gdLst/>
              <a:ahLst/>
              <a:cxnLst/>
              <a:rect l="l" t="t" r="r" b="b"/>
              <a:pathLst>
                <a:path w="3174" h="3174" extrusionOk="0">
                  <a:moveTo>
                    <a:pt x="1598" y="1"/>
                  </a:moveTo>
                  <a:cubicBezTo>
                    <a:pt x="708" y="1"/>
                    <a:pt x="1" y="708"/>
                    <a:pt x="1" y="1575"/>
                  </a:cubicBezTo>
                  <a:cubicBezTo>
                    <a:pt x="1" y="2466"/>
                    <a:pt x="708" y="3173"/>
                    <a:pt x="1598" y="3173"/>
                  </a:cubicBezTo>
                  <a:cubicBezTo>
                    <a:pt x="2466" y="3173"/>
                    <a:pt x="3173" y="2466"/>
                    <a:pt x="3173" y="1575"/>
                  </a:cubicBezTo>
                  <a:cubicBezTo>
                    <a:pt x="3173" y="708"/>
                    <a:pt x="2466" y="1"/>
                    <a:pt x="15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5"/>
            <p:cNvSpPr/>
            <p:nvPr/>
          </p:nvSpPr>
          <p:spPr>
            <a:xfrm>
              <a:off x="3572900" y="2384150"/>
              <a:ext cx="139825" cy="139250"/>
            </a:xfrm>
            <a:custGeom>
              <a:avLst/>
              <a:gdLst/>
              <a:ahLst/>
              <a:cxnLst/>
              <a:rect l="l" t="t" r="r" b="b"/>
              <a:pathLst>
                <a:path w="5593" h="5570" extrusionOk="0">
                  <a:moveTo>
                    <a:pt x="2808" y="0"/>
                  </a:moveTo>
                  <a:cubicBezTo>
                    <a:pt x="1255" y="0"/>
                    <a:pt x="0" y="1233"/>
                    <a:pt x="0" y="2785"/>
                  </a:cubicBezTo>
                  <a:cubicBezTo>
                    <a:pt x="0" y="4314"/>
                    <a:pt x="1255" y="5570"/>
                    <a:pt x="2808" y="5570"/>
                  </a:cubicBezTo>
                  <a:cubicBezTo>
                    <a:pt x="4337" y="5570"/>
                    <a:pt x="5592" y="4314"/>
                    <a:pt x="5592" y="2785"/>
                  </a:cubicBezTo>
                  <a:cubicBezTo>
                    <a:pt x="5592" y="1233"/>
                    <a:pt x="4337" y="0"/>
                    <a:pt x="28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5"/>
            <p:cNvSpPr/>
            <p:nvPr/>
          </p:nvSpPr>
          <p:spPr>
            <a:xfrm>
              <a:off x="5419450" y="2995300"/>
              <a:ext cx="139825" cy="139825"/>
            </a:xfrm>
            <a:custGeom>
              <a:avLst/>
              <a:gdLst/>
              <a:ahLst/>
              <a:cxnLst/>
              <a:rect l="l" t="t" r="r" b="b"/>
              <a:pathLst>
                <a:path w="5593" h="5593" extrusionOk="0">
                  <a:moveTo>
                    <a:pt x="2785" y="0"/>
                  </a:moveTo>
                  <a:cubicBezTo>
                    <a:pt x="1256" y="0"/>
                    <a:pt x="1" y="1256"/>
                    <a:pt x="1" y="2808"/>
                  </a:cubicBezTo>
                  <a:cubicBezTo>
                    <a:pt x="1" y="4337"/>
                    <a:pt x="1256" y="5592"/>
                    <a:pt x="2785" y="5592"/>
                  </a:cubicBezTo>
                  <a:cubicBezTo>
                    <a:pt x="4338" y="5592"/>
                    <a:pt x="5593" y="4337"/>
                    <a:pt x="5593" y="2808"/>
                  </a:cubicBezTo>
                  <a:cubicBezTo>
                    <a:pt x="5593" y="1256"/>
                    <a:pt x="4338" y="0"/>
                    <a:pt x="27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5"/>
            <p:cNvSpPr/>
            <p:nvPr/>
          </p:nvSpPr>
          <p:spPr>
            <a:xfrm>
              <a:off x="3311550" y="1787275"/>
              <a:ext cx="65075" cy="65075"/>
            </a:xfrm>
            <a:custGeom>
              <a:avLst/>
              <a:gdLst/>
              <a:ahLst/>
              <a:cxnLst/>
              <a:rect l="l" t="t" r="r" b="b"/>
              <a:pathLst>
                <a:path w="2603" h="2603" extrusionOk="0">
                  <a:moveTo>
                    <a:pt x="1301" y="0"/>
                  </a:moveTo>
                  <a:cubicBezTo>
                    <a:pt x="594" y="0"/>
                    <a:pt x="0" y="571"/>
                    <a:pt x="0" y="1301"/>
                  </a:cubicBezTo>
                  <a:cubicBezTo>
                    <a:pt x="0" y="2009"/>
                    <a:pt x="594" y="2602"/>
                    <a:pt x="1301" y="2602"/>
                  </a:cubicBezTo>
                  <a:cubicBezTo>
                    <a:pt x="2009" y="2602"/>
                    <a:pt x="2602" y="2009"/>
                    <a:pt x="2602" y="1301"/>
                  </a:cubicBezTo>
                  <a:cubicBezTo>
                    <a:pt x="2602" y="571"/>
                    <a:pt x="2009" y="0"/>
                    <a:pt x="13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5"/>
            <p:cNvSpPr/>
            <p:nvPr/>
          </p:nvSpPr>
          <p:spPr>
            <a:xfrm>
              <a:off x="3501550" y="1519075"/>
              <a:ext cx="143825" cy="144400"/>
            </a:xfrm>
            <a:custGeom>
              <a:avLst/>
              <a:gdLst/>
              <a:ahLst/>
              <a:cxnLst/>
              <a:rect l="l" t="t" r="r" b="b"/>
              <a:pathLst>
                <a:path w="5753" h="5776" extrusionOk="0">
                  <a:moveTo>
                    <a:pt x="2877" y="388"/>
                  </a:moveTo>
                  <a:cubicBezTo>
                    <a:pt x="4246" y="388"/>
                    <a:pt x="5388" y="1507"/>
                    <a:pt x="5388" y="2899"/>
                  </a:cubicBezTo>
                  <a:cubicBezTo>
                    <a:pt x="5388" y="4269"/>
                    <a:pt x="4246" y="5410"/>
                    <a:pt x="2877" y="5410"/>
                  </a:cubicBezTo>
                  <a:cubicBezTo>
                    <a:pt x="1485" y="5410"/>
                    <a:pt x="366" y="4269"/>
                    <a:pt x="366" y="2899"/>
                  </a:cubicBezTo>
                  <a:cubicBezTo>
                    <a:pt x="366" y="1507"/>
                    <a:pt x="1485" y="388"/>
                    <a:pt x="2877" y="388"/>
                  </a:cubicBezTo>
                  <a:close/>
                  <a:moveTo>
                    <a:pt x="2877" y="0"/>
                  </a:moveTo>
                  <a:cubicBezTo>
                    <a:pt x="1279" y="0"/>
                    <a:pt x="1" y="1301"/>
                    <a:pt x="1" y="2899"/>
                  </a:cubicBezTo>
                  <a:cubicBezTo>
                    <a:pt x="1" y="4497"/>
                    <a:pt x="1279" y="5775"/>
                    <a:pt x="2877" y="5775"/>
                  </a:cubicBezTo>
                  <a:cubicBezTo>
                    <a:pt x="4475" y="5775"/>
                    <a:pt x="5753" y="4497"/>
                    <a:pt x="5753" y="2899"/>
                  </a:cubicBezTo>
                  <a:cubicBezTo>
                    <a:pt x="5753" y="1301"/>
                    <a:pt x="4475" y="0"/>
                    <a:pt x="28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5"/>
            <p:cNvSpPr/>
            <p:nvPr/>
          </p:nvSpPr>
          <p:spPr>
            <a:xfrm>
              <a:off x="3526675" y="1544750"/>
              <a:ext cx="93600" cy="93050"/>
            </a:xfrm>
            <a:custGeom>
              <a:avLst/>
              <a:gdLst/>
              <a:ahLst/>
              <a:cxnLst/>
              <a:rect l="l" t="t" r="r" b="b"/>
              <a:pathLst>
                <a:path w="3744" h="3722" extrusionOk="0">
                  <a:moveTo>
                    <a:pt x="1872" y="0"/>
                  </a:moveTo>
                  <a:cubicBezTo>
                    <a:pt x="845" y="0"/>
                    <a:pt x="0" y="845"/>
                    <a:pt x="0" y="1872"/>
                  </a:cubicBezTo>
                  <a:cubicBezTo>
                    <a:pt x="0" y="2899"/>
                    <a:pt x="845" y="3721"/>
                    <a:pt x="1872" y="3721"/>
                  </a:cubicBezTo>
                  <a:cubicBezTo>
                    <a:pt x="2899" y="3721"/>
                    <a:pt x="3744" y="2899"/>
                    <a:pt x="3744" y="1872"/>
                  </a:cubicBezTo>
                  <a:cubicBezTo>
                    <a:pt x="3744" y="845"/>
                    <a:pt x="2899" y="0"/>
                    <a:pt x="18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5"/>
            <p:cNvSpPr/>
            <p:nvPr/>
          </p:nvSpPr>
          <p:spPr>
            <a:xfrm>
              <a:off x="1930050" y="1563575"/>
              <a:ext cx="106150" cy="106175"/>
            </a:xfrm>
            <a:custGeom>
              <a:avLst/>
              <a:gdLst/>
              <a:ahLst/>
              <a:cxnLst/>
              <a:rect l="l" t="t" r="r" b="b"/>
              <a:pathLst>
                <a:path w="4246" h="4247" extrusionOk="0">
                  <a:moveTo>
                    <a:pt x="2123" y="1"/>
                  </a:moveTo>
                  <a:cubicBezTo>
                    <a:pt x="959" y="1"/>
                    <a:pt x="0" y="937"/>
                    <a:pt x="0" y="2123"/>
                  </a:cubicBezTo>
                  <a:cubicBezTo>
                    <a:pt x="0" y="3288"/>
                    <a:pt x="959" y="4246"/>
                    <a:pt x="2123" y="4246"/>
                  </a:cubicBezTo>
                  <a:cubicBezTo>
                    <a:pt x="3310" y="4246"/>
                    <a:pt x="4246" y="3288"/>
                    <a:pt x="4246" y="2123"/>
                  </a:cubicBezTo>
                  <a:cubicBezTo>
                    <a:pt x="4246" y="937"/>
                    <a:pt x="3310"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5"/>
            <p:cNvSpPr/>
            <p:nvPr/>
          </p:nvSpPr>
          <p:spPr>
            <a:xfrm>
              <a:off x="1621325" y="1563575"/>
              <a:ext cx="106175" cy="106175"/>
            </a:xfrm>
            <a:custGeom>
              <a:avLst/>
              <a:gdLst/>
              <a:ahLst/>
              <a:cxnLst/>
              <a:rect l="l" t="t" r="r" b="b"/>
              <a:pathLst>
                <a:path w="4247" h="4247" extrusionOk="0">
                  <a:moveTo>
                    <a:pt x="2123" y="1"/>
                  </a:moveTo>
                  <a:cubicBezTo>
                    <a:pt x="936" y="1"/>
                    <a:pt x="1" y="937"/>
                    <a:pt x="1" y="2123"/>
                  </a:cubicBezTo>
                  <a:cubicBezTo>
                    <a:pt x="1" y="3288"/>
                    <a:pt x="936" y="4246"/>
                    <a:pt x="2123" y="4246"/>
                  </a:cubicBezTo>
                  <a:cubicBezTo>
                    <a:pt x="3287" y="4246"/>
                    <a:pt x="4246" y="3288"/>
                    <a:pt x="4246" y="2123"/>
                  </a:cubicBezTo>
                  <a:cubicBezTo>
                    <a:pt x="4246" y="937"/>
                    <a:pt x="3287"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5"/>
            <p:cNvSpPr/>
            <p:nvPr/>
          </p:nvSpPr>
          <p:spPr>
            <a:xfrm>
              <a:off x="944550" y="1765575"/>
              <a:ext cx="106175" cy="106175"/>
            </a:xfrm>
            <a:custGeom>
              <a:avLst/>
              <a:gdLst/>
              <a:ahLst/>
              <a:cxnLst/>
              <a:rect l="l" t="t" r="r" b="b"/>
              <a:pathLst>
                <a:path w="4247" h="4247" extrusionOk="0">
                  <a:moveTo>
                    <a:pt x="2123" y="1"/>
                  </a:moveTo>
                  <a:cubicBezTo>
                    <a:pt x="959" y="1"/>
                    <a:pt x="1" y="960"/>
                    <a:pt x="1" y="2124"/>
                  </a:cubicBezTo>
                  <a:cubicBezTo>
                    <a:pt x="1" y="3311"/>
                    <a:pt x="959" y="4246"/>
                    <a:pt x="2123" y="4246"/>
                  </a:cubicBezTo>
                  <a:cubicBezTo>
                    <a:pt x="3310" y="4246"/>
                    <a:pt x="4246" y="3311"/>
                    <a:pt x="4246" y="2124"/>
                  </a:cubicBezTo>
                  <a:cubicBezTo>
                    <a:pt x="4246" y="960"/>
                    <a:pt x="3310"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5"/>
            <p:cNvSpPr/>
            <p:nvPr/>
          </p:nvSpPr>
          <p:spPr>
            <a:xfrm>
              <a:off x="496050" y="1323925"/>
              <a:ext cx="106150" cy="106150"/>
            </a:xfrm>
            <a:custGeom>
              <a:avLst/>
              <a:gdLst/>
              <a:ahLst/>
              <a:cxnLst/>
              <a:rect l="l" t="t" r="r" b="b"/>
              <a:pathLst>
                <a:path w="4246" h="4246" extrusionOk="0">
                  <a:moveTo>
                    <a:pt x="2123" y="0"/>
                  </a:moveTo>
                  <a:cubicBezTo>
                    <a:pt x="959" y="0"/>
                    <a:pt x="0" y="936"/>
                    <a:pt x="0" y="2123"/>
                  </a:cubicBezTo>
                  <a:cubicBezTo>
                    <a:pt x="0" y="3287"/>
                    <a:pt x="959" y="4246"/>
                    <a:pt x="2123" y="4246"/>
                  </a:cubicBezTo>
                  <a:cubicBezTo>
                    <a:pt x="3287" y="4246"/>
                    <a:pt x="4246" y="3287"/>
                    <a:pt x="4246" y="2123"/>
                  </a:cubicBezTo>
                  <a:cubicBezTo>
                    <a:pt x="4246" y="936"/>
                    <a:pt x="3287"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5"/>
            <p:cNvSpPr/>
            <p:nvPr/>
          </p:nvSpPr>
          <p:spPr>
            <a:xfrm>
              <a:off x="3168300" y="1186975"/>
              <a:ext cx="72500" cy="73050"/>
            </a:xfrm>
            <a:custGeom>
              <a:avLst/>
              <a:gdLst/>
              <a:ahLst/>
              <a:cxnLst/>
              <a:rect l="l" t="t" r="r" b="b"/>
              <a:pathLst>
                <a:path w="2900" h="2922" extrusionOk="0">
                  <a:moveTo>
                    <a:pt x="1462" y="0"/>
                  </a:moveTo>
                  <a:cubicBezTo>
                    <a:pt x="640" y="0"/>
                    <a:pt x="1" y="639"/>
                    <a:pt x="1" y="1461"/>
                  </a:cubicBezTo>
                  <a:cubicBezTo>
                    <a:pt x="1" y="2260"/>
                    <a:pt x="640" y="2922"/>
                    <a:pt x="1462" y="2922"/>
                  </a:cubicBezTo>
                  <a:cubicBezTo>
                    <a:pt x="2261" y="2922"/>
                    <a:pt x="2900" y="2260"/>
                    <a:pt x="2900" y="1461"/>
                  </a:cubicBezTo>
                  <a:cubicBezTo>
                    <a:pt x="2900" y="639"/>
                    <a:pt x="2261" y="0"/>
                    <a:pt x="14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5"/>
            <p:cNvSpPr/>
            <p:nvPr/>
          </p:nvSpPr>
          <p:spPr>
            <a:xfrm>
              <a:off x="1238425" y="1362725"/>
              <a:ext cx="73075" cy="73050"/>
            </a:xfrm>
            <a:custGeom>
              <a:avLst/>
              <a:gdLst/>
              <a:ahLst/>
              <a:cxnLst/>
              <a:rect l="l" t="t" r="r" b="b"/>
              <a:pathLst>
                <a:path w="2923" h="2922" extrusionOk="0">
                  <a:moveTo>
                    <a:pt x="1462" y="0"/>
                  </a:moveTo>
                  <a:cubicBezTo>
                    <a:pt x="640" y="0"/>
                    <a:pt x="1" y="662"/>
                    <a:pt x="1" y="1461"/>
                  </a:cubicBezTo>
                  <a:cubicBezTo>
                    <a:pt x="1" y="2260"/>
                    <a:pt x="640" y="2922"/>
                    <a:pt x="1462" y="2922"/>
                  </a:cubicBezTo>
                  <a:cubicBezTo>
                    <a:pt x="2260" y="2922"/>
                    <a:pt x="2922" y="2260"/>
                    <a:pt x="2922" y="1461"/>
                  </a:cubicBezTo>
                  <a:cubicBezTo>
                    <a:pt x="2922" y="662"/>
                    <a:pt x="2260" y="0"/>
                    <a:pt x="14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5"/>
            <p:cNvSpPr/>
            <p:nvPr/>
          </p:nvSpPr>
          <p:spPr>
            <a:xfrm>
              <a:off x="2281550" y="832600"/>
              <a:ext cx="2995850" cy="9725"/>
            </a:xfrm>
            <a:custGeom>
              <a:avLst/>
              <a:gdLst/>
              <a:ahLst/>
              <a:cxnLst/>
              <a:rect l="l" t="t" r="r" b="b"/>
              <a:pathLst>
                <a:path w="119834" h="389" extrusionOk="0">
                  <a:moveTo>
                    <a:pt x="183" y="1"/>
                  </a:moveTo>
                  <a:cubicBezTo>
                    <a:pt x="69" y="1"/>
                    <a:pt x="0" y="92"/>
                    <a:pt x="0" y="183"/>
                  </a:cubicBezTo>
                  <a:cubicBezTo>
                    <a:pt x="0" y="297"/>
                    <a:pt x="69" y="389"/>
                    <a:pt x="183" y="389"/>
                  </a:cubicBezTo>
                  <a:lnTo>
                    <a:pt x="119628" y="389"/>
                  </a:lnTo>
                  <a:cubicBezTo>
                    <a:pt x="119742" y="389"/>
                    <a:pt x="119833" y="297"/>
                    <a:pt x="119833" y="183"/>
                  </a:cubicBezTo>
                  <a:cubicBezTo>
                    <a:pt x="119833" y="92"/>
                    <a:pt x="119742" y="1"/>
                    <a:pt x="1196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5"/>
            <p:cNvSpPr/>
            <p:nvPr/>
          </p:nvSpPr>
          <p:spPr>
            <a:xfrm>
              <a:off x="2222775" y="800650"/>
              <a:ext cx="73075" cy="73050"/>
            </a:xfrm>
            <a:custGeom>
              <a:avLst/>
              <a:gdLst/>
              <a:ahLst/>
              <a:cxnLst/>
              <a:rect l="l" t="t" r="r" b="b"/>
              <a:pathLst>
                <a:path w="2923" h="2922" extrusionOk="0">
                  <a:moveTo>
                    <a:pt x="1461" y="0"/>
                  </a:moveTo>
                  <a:cubicBezTo>
                    <a:pt x="640" y="0"/>
                    <a:pt x="0" y="662"/>
                    <a:pt x="0" y="1461"/>
                  </a:cubicBezTo>
                  <a:cubicBezTo>
                    <a:pt x="0" y="2283"/>
                    <a:pt x="640" y="2922"/>
                    <a:pt x="1461" y="2922"/>
                  </a:cubicBezTo>
                  <a:cubicBezTo>
                    <a:pt x="2260" y="2922"/>
                    <a:pt x="2922" y="2283"/>
                    <a:pt x="2922" y="1461"/>
                  </a:cubicBezTo>
                  <a:cubicBezTo>
                    <a:pt x="2922" y="662"/>
                    <a:pt x="2260" y="0"/>
                    <a:pt x="14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5"/>
            <p:cNvSpPr/>
            <p:nvPr/>
          </p:nvSpPr>
          <p:spPr>
            <a:xfrm>
              <a:off x="5235725" y="800650"/>
              <a:ext cx="73050" cy="73050"/>
            </a:xfrm>
            <a:custGeom>
              <a:avLst/>
              <a:gdLst/>
              <a:ahLst/>
              <a:cxnLst/>
              <a:rect l="l" t="t" r="r" b="b"/>
              <a:pathLst>
                <a:path w="2922" h="2922" extrusionOk="0">
                  <a:moveTo>
                    <a:pt x="1461" y="0"/>
                  </a:moveTo>
                  <a:cubicBezTo>
                    <a:pt x="662" y="0"/>
                    <a:pt x="0" y="662"/>
                    <a:pt x="0" y="1461"/>
                  </a:cubicBezTo>
                  <a:cubicBezTo>
                    <a:pt x="0" y="2283"/>
                    <a:pt x="662" y="2922"/>
                    <a:pt x="1461" y="2922"/>
                  </a:cubicBezTo>
                  <a:cubicBezTo>
                    <a:pt x="2283" y="2922"/>
                    <a:pt x="2922" y="2283"/>
                    <a:pt x="2922" y="1461"/>
                  </a:cubicBezTo>
                  <a:cubicBezTo>
                    <a:pt x="2922" y="662"/>
                    <a:pt x="2283" y="0"/>
                    <a:pt x="14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5"/>
            <p:cNvSpPr/>
            <p:nvPr/>
          </p:nvSpPr>
          <p:spPr>
            <a:xfrm>
              <a:off x="5732175" y="319450"/>
              <a:ext cx="1118450" cy="1117475"/>
            </a:xfrm>
            <a:custGeom>
              <a:avLst/>
              <a:gdLst/>
              <a:ahLst/>
              <a:cxnLst/>
              <a:rect l="l" t="t" r="r" b="b"/>
              <a:pathLst>
                <a:path w="44738" h="44699" extrusionOk="0">
                  <a:moveTo>
                    <a:pt x="44532" y="1"/>
                  </a:moveTo>
                  <a:cubicBezTo>
                    <a:pt x="44481" y="1"/>
                    <a:pt x="44430" y="18"/>
                    <a:pt x="44395" y="52"/>
                  </a:cubicBezTo>
                  <a:lnTo>
                    <a:pt x="91" y="44356"/>
                  </a:lnTo>
                  <a:cubicBezTo>
                    <a:pt x="0" y="44447"/>
                    <a:pt x="0" y="44562"/>
                    <a:pt x="91" y="44630"/>
                  </a:cubicBezTo>
                  <a:cubicBezTo>
                    <a:pt x="114" y="44676"/>
                    <a:pt x="160" y="44699"/>
                    <a:pt x="228" y="44699"/>
                  </a:cubicBezTo>
                  <a:cubicBezTo>
                    <a:pt x="274" y="44699"/>
                    <a:pt x="320" y="44676"/>
                    <a:pt x="342" y="44630"/>
                  </a:cubicBezTo>
                  <a:lnTo>
                    <a:pt x="44669" y="326"/>
                  </a:lnTo>
                  <a:cubicBezTo>
                    <a:pt x="44738" y="258"/>
                    <a:pt x="44738" y="121"/>
                    <a:pt x="44669" y="52"/>
                  </a:cubicBezTo>
                  <a:cubicBezTo>
                    <a:pt x="44635" y="18"/>
                    <a:pt x="44584" y="1"/>
                    <a:pt x="445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5"/>
            <p:cNvSpPr/>
            <p:nvPr/>
          </p:nvSpPr>
          <p:spPr>
            <a:xfrm>
              <a:off x="5870250" y="381100"/>
              <a:ext cx="1118475" cy="1117450"/>
            </a:xfrm>
            <a:custGeom>
              <a:avLst/>
              <a:gdLst/>
              <a:ahLst/>
              <a:cxnLst/>
              <a:rect l="l" t="t" r="r" b="b"/>
              <a:pathLst>
                <a:path w="44739" h="44698" extrusionOk="0">
                  <a:moveTo>
                    <a:pt x="44522" y="0"/>
                  </a:moveTo>
                  <a:cubicBezTo>
                    <a:pt x="44476" y="0"/>
                    <a:pt x="44430" y="17"/>
                    <a:pt x="44396" y="51"/>
                  </a:cubicBezTo>
                  <a:lnTo>
                    <a:pt x="69" y="44378"/>
                  </a:lnTo>
                  <a:cubicBezTo>
                    <a:pt x="1" y="44447"/>
                    <a:pt x="1" y="44561"/>
                    <a:pt x="69" y="44629"/>
                  </a:cubicBezTo>
                  <a:cubicBezTo>
                    <a:pt x="115" y="44675"/>
                    <a:pt x="161" y="44698"/>
                    <a:pt x="206" y="44698"/>
                  </a:cubicBezTo>
                  <a:cubicBezTo>
                    <a:pt x="252" y="44698"/>
                    <a:pt x="298" y="44675"/>
                    <a:pt x="343" y="44629"/>
                  </a:cubicBezTo>
                  <a:lnTo>
                    <a:pt x="44647" y="325"/>
                  </a:lnTo>
                  <a:cubicBezTo>
                    <a:pt x="44738" y="257"/>
                    <a:pt x="44738" y="120"/>
                    <a:pt x="44647" y="51"/>
                  </a:cubicBezTo>
                  <a:cubicBezTo>
                    <a:pt x="44613" y="17"/>
                    <a:pt x="44567" y="0"/>
                    <a:pt x="445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5"/>
            <p:cNvSpPr/>
            <p:nvPr/>
          </p:nvSpPr>
          <p:spPr>
            <a:xfrm>
              <a:off x="4775775" y="1974875"/>
              <a:ext cx="2300825" cy="706600"/>
            </a:xfrm>
            <a:custGeom>
              <a:avLst/>
              <a:gdLst/>
              <a:ahLst/>
              <a:cxnLst/>
              <a:rect l="l" t="t" r="r" b="b"/>
              <a:pathLst>
                <a:path w="92033" h="28264" extrusionOk="0">
                  <a:moveTo>
                    <a:pt x="206" y="0"/>
                  </a:moveTo>
                  <a:cubicBezTo>
                    <a:pt x="155" y="0"/>
                    <a:pt x="104" y="17"/>
                    <a:pt x="69" y="51"/>
                  </a:cubicBezTo>
                  <a:cubicBezTo>
                    <a:pt x="1" y="120"/>
                    <a:pt x="1" y="234"/>
                    <a:pt x="69" y="325"/>
                  </a:cubicBezTo>
                  <a:lnTo>
                    <a:pt x="28007" y="28263"/>
                  </a:lnTo>
                  <a:lnTo>
                    <a:pt x="91850" y="28263"/>
                  </a:lnTo>
                  <a:cubicBezTo>
                    <a:pt x="91941" y="28263"/>
                    <a:pt x="92032" y="28172"/>
                    <a:pt x="92032" y="28058"/>
                  </a:cubicBezTo>
                  <a:cubicBezTo>
                    <a:pt x="92032" y="27967"/>
                    <a:pt x="91941" y="27875"/>
                    <a:pt x="91850" y="27875"/>
                  </a:cubicBezTo>
                  <a:lnTo>
                    <a:pt x="28167" y="27875"/>
                  </a:lnTo>
                  <a:lnTo>
                    <a:pt x="343" y="51"/>
                  </a:lnTo>
                  <a:cubicBezTo>
                    <a:pt x="309" y="17"/>
                    <a:pt x="258" y="0"/>
                    <a:pt x="2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5"/>
            <p:cNvSpPr/>
            <p:nvPr/>
          </p:nvSpPr>
          <p:spPr>
            <a:xfrm>
              <a:off x="3518100" y="2023500"/>
              <a:ext cx="149550" cy="93050"/>
            </a:xfrm>
            <a:custGeom>
              <a:avLst/>
              <a:gdLst/>
              <a:ahLst/>
              <a:cxnLst/>
              <a:rect l="l" t="t" r="r" b="b"/>
              <a:pathLst>
                <a:path w="5982" h="3722" extrusionOk="0">
                  <a:moveTo>
                    <a:pt x="1" y="1"/>
                  </a:moveTo>
                  <a:lnTo>
                    <a:pt x="3607" y="3721"/>
                  </a:lnTo>
                  <a:lnTo>
                    <a:pt x="5981" y="3721"/>
                  </a:lnTo>
                  <a:lnTo>
                    <a:pt x="239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5"/>
            <p:cNvSpPr/>
            <p:nvPr/>
          </p:nvSpPr>
          <p:spPr>
            <a:xfrm>
              <a:off x="3630525" y="2023500"/>
              <a:ext cx="148950" cy="93050"/>
            </a:xfrm>
            <a:custGeom>
              <a:avLst/>
              <a:gdLst/>
              <a:ahLst/>
              <a:cxnLst/>
              <a:rect l="l" t="t" r="r" b="b"/>
              <a:pathLst>
                <a:path w="5958" h="3722" extrusionOk="0">
                  <a:moveTo>
                    <a:pt x="0" y="1"/>
                  </a:moveTo>
                  <a:lnTo>
                    <a:pt x="3584" y="3721"/>
                  </a:lnTo>
                  <a:lnTo>
                    <a:pt x="5958"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5"/>
            <p:cNvSpPr/>
            <p:nvPr/>
          </p:nvSpPr>
          <p:spPr>
            <a:xfrm>
              <a:off x="3742375" y="2023500"/>
              <a:ext cx="149525" cy="93050"/>
            </a:xfrm>
            <a:custGeom>
              <a:avLst/>
              <a:gdLst/>
              <a:ahLst/>
              <a:cxnLst/>
              <a:rect l="l" t="t" r="r" b="b"/>
              <a:pathLst>
                <a:path w="5981" h="3722" extrusionOk="0">
                  <a:moveTo>
                    <a:pt x="0" y="1"/>
                  </a:moveTo>
                  <a:lnTo>
                    <a:pt x="3584" y="3721"/>
                  </a:lnTo>
                  <a:lnTo>
                    <a:pt x="5980"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5"/>
            <p:cNvSpPr/>
            <p:nvPr/>
          </p:nvSpPr>
          <p:spPr>
            <a:xfrm>
              <a:off x="3854775" y="2023500"/>
              <a:ext cx="148975" cy="93050"/>
            </a:xfrm>
            <a:custGeom>
              <a:avLst/>
              <a:gdLst/>
              <a:ahLst/>
              <a:cxnLst/>
              <a:rect l="l" t="t" r="r" b="b"/>
              <a:pathLst>
                <a:path w="5959" h="3722" extrusionOk="0">
                  <a:moveTo>
                    <a:pt x="1" y="1"/>
                  </a:moveTo>
                  <a:lnTo>
                    <a:pt x="3584" y="3721"/>
                  </a:lnTo>
                  <a:lnTo>
                    <a:pt x="5958" y="3721"/>
                  </a:lnTo>
                  <a:lnTo>
                    <a:pt x="23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5"/>
            <p:cNvSpPr/>
            <p:nvPr/>
          </p:nvSpPr>
          <p:spPr>
            <a:xfrm>
              <a:off x="3966625" y="2023500"/>
              <a:ext cx="148950" cy="93050"/>
            </a:xfrm>
            <a:custGeom>
              <a:avLst/>
              <a:gdLst/>
              <a:ahLst/>
              <a:cxnLst/>
              <a:rect l="l" t="t" r="r" b="b"/>
              <a:pathLst>
                <a:path w="5958" h="3722" extrusionOk="0">
                  <a:moveTo>
                    <a:pt x="1" y="1"/>
                  </a:moveTo>
                  <a:lnTo>
                    <a:pt x="3584" y="3721"/>
                  </a:lnTo>
                  <a:lnTo>
                    <a:pt x="5958"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5"/>
            <p:cNvSpPr/>
            <p:nvPr/>
          </p:nvSpPr>
          <p:spPr>
            <a:xfrm>
              <a:off x="4078475" y="2023500"/>
              <a:ext cx="149525" cy="93050"/>
            </a:xfrm>
            <a:custGeom>
              <a:avLst/>
              <a:gdLst/>
              <a:ahLst/>
              <a:cxnLst/>
              <a:rect l="l" t="t" r="r" b="b"/>
              <a:pathLst>
                <a:path w="5981" h="3722" extrusionOk="0">
                  <a:moveTo>
                    <a:pt x="0" y="1"/>
                  </a:moveTo>
                  <a:lnTo>
                    <a:pt x="3607" y="3721"/>
                  </a:lnTo>
                  <a:lnTo>
                    <a:pt x="5981" y="3721"/>
                  </a:lnTo>
                  <a:lnTo>
                    <a:pt x="23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5"/>
            <p:cNvSpPr/>
            <p:nvPr/>
          </p:nvSpPr>
          <p:spPr>
            <a:xfrm>
              <a:off x="4190875" y="2023500"/>
              <a:ext cx="148975" cy="93050"/>
            </a:xfrm>
            <a:custGeom>
              <a:avLst/>
              <a:gdLst/>
              <a:ahLst/>
              <a:cxnLst/>
              <a:rect l="l" t="t" r="r" b="b"/>
              <a:pathLst>
                <a:path w="5959" h="3722" extrusionOk="0">
                  <a:moveTo>
                    <a:pt x="1" y="1"/>
                  </a:moveTo>
                  <a:lnTo>
                    <a:pt x="3584" y="3721"/>
                  </a:lnTo>
                  <a:lnTo>
                    <a:pt x="5958" y="3721"/>
                  </a:lnTo>
                  <a:lnTo>
                    <a:pt x="23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5"/>
            <p:cNvSpPr/>
            <p:nvPr/>
          </p:nvSpPr>
          <p:spPr>
            <a:xfrm>
              <a:off x="4302725" y="2023500"/>
              <a:ext cx="149525" cy="93050"/>
            </a:xfrm>
            <a:custGeom>
              <a:avLst/>
              <a:gdLst/>
              <a:ahLst/>
              <a:cxnLst/>
              <a:rect l="l" t="t" r="r" b="b"/>
              <a:pathLst>
                <a:path w="5981" h="3722" extrusionOk="0">
                  <a:moveTo>
                    <a:pt x="1" y="1"/>
                  </a:moveTo>
                  <a:lnTo>
                    <a:pt x="3584" y="3721"/>
                  </a:lnTo>
                  <a:lnTo>
                    <a:pt x="5981"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5"/>
            <p:cNvSpPr/>
            <p:nvPr/>
          </p:nvSpPr>
          <p:spPr>
            <a:xfrm>
              <a:off x="2718075" y="2800150"/>
              <a:ext cx="276800" cy="172925"/>
            </a:xfrm>
            <a:custGeom>
              <a:avLst/>
              <a:gdLst/>
              <a:ahLst/>
              <a:cxnLst/>
              <a:rect l="l" t="t" r="r" b="b"/>
              <a:pathLst>
                <a:path w="11072" h="6917" extrusionOk="0">
                  <a:moveTo>
                    <a:pt x="1" y="0"/>
                  </a:moveTo>
                  <a:lnTo>
                    <a:pt x="6666"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5"/>
            <p:cNvSpPr/>
            <p:nvPr/>
          </p:nvSpPr>
          <p:spPr>
            <a:xfrm>
              <a:off x="2925800" y="2800150"/>
              <a:ext cx="276775" cy="172925"/>
            </a:xfrm>
            <a:custGeom>
              <a:avLst/>
              <a:gdLst/>
              <a:ahLst/>
              <a:cxnLst/>
              <a:rect l="l" t="t" r="r" b="b"/>
              <a:pathLst>
                <a:path w="11071" h="6917" extrusionOk="0">
                  <a:moveTo>
                    <a:pt x="0" y="0"/>
                  </a:moveTo>
                  <a:lnTo>
                    <a:pt x="6665" y="6916"/>
                  </a:lnTo>
                  <a:lnTo>
                    <a:pt x="11070" y="6916"/>
                  </a:lnTo>
                  <a:lnTo>
                    <a:pt x="44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5"/>
            <p:cNvSpPr/>
            <p:nvPr/>
          </p:nvSpPr>
          <p:spPr>
            <a:xfrm>
              <a:off x="3133500" y="2800150"/>
              <a:ext cx="276775" cy="172925"/>
            </a:xfrm>
            <a:custGeom>
              <a:avLst/>
              <a:gdLst/>
              <a:ahLst/>
              <a:cxnLst/>
              <a:rect l="l" t="t" r="r" b="b"/>
              <a:pathLst>
                <a:path w="11071" h="6917" extrusionOk="0">
                  <a:moveTo>
                    <a:pt x="1" y="0"/>
                  </a:moveTo>
                  <a:lnTo>
                    <a:pt x="6666" y="6916"/>
                  </a:lnTo>
                  <a:lnTo>
                    <a:pt x="11071" y="6916"/>
                  </a:lnTo>
                  <a:lnTo>
                    <a:pt x="442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5"/>
            <p:cNvSpPr/>
            <p:nvPr/>
          </p:nvSpPr>
          <p:spPr>
            <a:xfrm>
              <a:off x="3341775" y="2800150"/>
              <a:ext cx="276800" cy="172925"/>
            </a:xfrm>
            <a:custGeom>
              <a:avLst/>
              <a:gdLst/>
              <a:ahLst/>
              <a:cxnLst/>
              <a:rect l="l" t="t" r="r" b="b"/>
              <a:pathLst>
                <a:path w="11072" h="6917" extrusionOk="0">
                  <a:moveTo>
                    <a:pt x="1" y="0"/>
                  </a:moveTo>
                  <a:lnTo>
                    <a:pt x="6643"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5"/>
            <p:cNvSpPr/>
            <p:nvPr/>
          </p:nvSpPr>
          <p:spPr>
            <a:xfrm>
              <a:off x="3549500" y="2800150"/>
              <a:ext cx="276775" cy="172925"/>
            </a:xfrm>
            <a:custGeom>
              <a:avLst/>
              <a:gdLst/>
              <a:ahLst/>
              <a:cxnLst/>
              <a:rect l="l" t="t" r="r" b="b"/>
              <a:pathLst>
                <a:path w="11071" h="6917" extrusionOk="0">
                  <a:moveTo>
                    <a:pt x="0" y="0"/>
                  </a:moveTo>
                  <a:lnTo>
                    <a:pt x="6665"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5"/>
            <p:cNvSpPr/>
            <p:nvPr/>
          </p:nvSpPr>
          <p:spPr>
            <a:xfrm>
              <a:off x="3757200" y="2800150"/>
              <a:ext cx="276775" cy="172925"/>
            </a:xfrm>
            <a:custGeom>
              <a:avLst/>
              <a:gdLst/>
              <a:ahLst/>
              <a:cxnLst/>
              <a:rect l="l" t="t" r="r" b="b"/>
              <a:pathLst>
                <a:path w="11071" h="6917" extrusionOk="0">
                  <a:moveTo>
                    <a:pt x="1" y="0"/>
                  </a:moveTo>
                  <a:lnTo>
                    <a:pt x="6666"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5"/>
            <p:cNvSpPr/>
            <p:nvPr/>
          </p:nvSpPr>
          <p:spPr>
            <a:xfrm>
              <a:off x="6113925" y="435450"/>
              <a:ext cx="276775" cy="172925"/>
            </a:xfrm>
            <a:custGeom>
              <a:avLst/>
              <a:gdLst/>
              <a:ahLst/>
              <a:cxnLst/>
              <a:rect l="l" t="t" r="r" b="b"/>
              <a:pathLst>
                <a:path w="11071" h="6917" extrusionOk="0">
                  <a:moveTo>
                    <a:pt x="6665" y="0"/>
                  </a:moveTo>
                  <a:lnTo>
                    <a:pt x="0" y="6916"/>
                  </a:lnTo>
                  <a:lnTo>
                    <a:pt x="4428" y="6916"/>
                  </a:lnTo>
                  <a:lnTo>
                    <a:pt x="110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5"/>
            <p:cNvSpPr/>
            <p:nvPr/>
          </p:nvSpPr>
          <p:spPr>
            <a:xfrm>
              <a:off x="5906200" y="435450"/>
              <a:ext cx="276800" cy="172925"/>
            </a:xfrm>
            <a:custGeom>
              <a:avLst/>
              <a:gdLst/>
              <a:ahLst/>
              <a:cxnLst/>
              <a:rect l="l" t="t" r="r" b="b"/>
              <a:pathLst>
                <a:path w="11072" h="6917" extrusionOk="0">
                  <a:moveTo>
                    <a:pt x="6666"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5"/>
            <p:cNvSpPr/>
            <p:nvPr/>
          </p:nvSpPr>
          <p:spPr>
            <a:xfrm>
              <a:off x="5698500" y="435450"/>
              <a:ext cx="276775" cy="172925"/>
            </a:xfrm>
            <a:custGeom>
              <a:avLst/>
              <a:gdLst/>
              <a:ahLst/>
              <a:cxnLst/>
              <a:rect l="l" t="t" r="r" b="b"/>
              <a:pathLst>
                <a:path w="11071" h="6917" extrusionOk="0">
                  <a:moveTo>
                    <a:pt x="6643" y="0"/>
                  </a:moveTo>
                  <a:lnTo>
                    <a:pt x="0"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5"/>
            <p:cNvSpPr/>
            <p:nvPr/>
          </p:nvSpPr>
          <p:spPr>
            <a:xfrm>
              <a:off x="5490225" y="435450"/>
              <a:ext cx="276775" cy="172925"/>
            </a:xfrm>
            <a:custGeom>
              <a:avLst/>
              <a:gdLst/>
              <a:ahLst/>
              <a:cxnLst/>
              <a:rect l="l" t="t" r="r" b="b"/>
              <a:pathLst>
                <a:path w="11071" h="6917" extrusionOk="0">
                  <a:moveTo>
                    <a:pt x="6665" y="0"/>
                  </a:moveTo>
                  <a:lnTo>
                    <a:pt x="0" y="6916"/>
                  </a:lnTo>
                  <a:lnTo>
                    <a:pt x="4428" y="6916"/>
                  </a:lnTo>
                  <a:lnTo>
                    <a:pt x="110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5"/>
            <p:cNvSpPr/>
            <p:nvPr/>
          </p:nvSpPr>
          <p:spPr>
            <a:xfrm>
              <a:off x="5282500" y="435450"/>
              <a:ext cx="276775" cy="172925"/>
            </a:xfrm>
            <a:custGeom>
              <a:avLst/>
              <a:gdLst/>
              <a:ahLst/>
              <a:cxnLst/>
              <a:rect l="l" t="t" r="r" b="b"/>
              <a:pathLst>
                <a:path w="11071" h="6917" extrusionOk="0">
                  <a:moveTo>
                    <a:pt x="6666"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5"/>
            <p:cNvSpPr/>
            <p:nvPr/>
          </p:nvSpPr>
          <p:spPr>
            <a:xfrm>
              <a:off x="5074800" y="435450"/>
              <a:ext cx="276775" cy="172925"/>
            </a:xfrm>
            <a:custGeom>
              <a:avLst/>
              <a:gdLst/>
              <a:ahLst/>
              <a:cxnLst/>
              <a:rect l="l" t="t" r="r" b="b"/>
              <a:pathLst>
                <a:path w="11071" h="6917" extrusionOk="0">
                  <a:moveTo>
                    <a:pt x="6665" y="0"/>
                  </a:moveTo>
                  <a:lnTo>
                    <a:pt x="0"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5"/>
            <p:cNvSpPr/>
            <p:nvPr/>
          </p:nvSpPr>
          <p:spPr>
            <a:xfrm>
              <a:off x="4867075" y="435450"/>
              <a:ext cx="276800" cy="172925"/>
            </a:xfrm>
            <a:custGeom>
              <a:avLst/>
              <a:gdLst/>
              <a:ahLst/>
              <a:cxnLst/>
              <a:rect l="l" t="t" r="r" b="b"/>
              <a:pathLst>
                <a:path w="11072" h="6917" extrusionOk="0">
                  <a:moveTo>
                    <a:pt x="6643"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5"/>
            <p:cNvSpPr/>
            <p:nvPr/>
          </p:nvSpPr>
          <p:spPr>
            <a:xfrm>
              <a:off x="4658800" y="435450"/>
              <a:ext cx="276775" cy="172925"/>
            </a:xfrm>
            <a:custGeom>
              <a:avLst/>
              <a:gdLst/>
              <a:ahLst/>
              <a:cxnLst/>
              <a:rect l="l" t="t" r="r" b="b"/>
              <a:pathLst>
                <a:path w="11071" h="6917" extrusionOk="0">
                  <a:moveTo>
                    <a:pt x="6666" y="0"/>
                  </a:moveTo>
                  <a:lnTo>
                    <a:pt x="1" y="6916"/>
                  </a:lnTo>
                  <a:lnTo>
                    <a:pt x="4429"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5"/>
            <p:cNvSpPr/>
            <p:nvPr/>
          </p:nvSpPr>
          <p:spPr>
            <a:xfrm>
              <a:off x="4853400" y="927325"/>
              <a:ext cx="143250" cy="155250"/>
            </a:xfrm>
            <a:custGeom>
              <a:avLst/>
              <a:gdLst/>
              <a:ahLst/>
              <a:cxnLst/>
              <a:rect l="l" t="t" r="r" b="b"/>
              <a:pathLst>
                <a:path w="5730" h="6210" extrusionOk="0">
                  <a:moveTo>
                    <a:pt x="0" y="1"/>
                  </a:moveTo>
                  <a:lnTo>
                    <a:pt x="3492" y="3265"/>
                  </a:lnTo>
                  <a:lnTo>
                    <a:pt x="365" y="6209"/>
                  </a:lnTo>
                  <a:lnTo>
                    <a:pt x="2602" y="6209"/>
                  </a:lnTo>
                  <a:lnTo>
                    <a:pt x="5729"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5"/>
            <p:cNvSpPr/>
            <p:nvPr/>
          </p:nvSpPr>
          <p:spPr>
            <a:xfrm>
              <a:off x="4940700" y="927325"/>
              <a:ext cx="143825" cy="155250"/>
            </a:xfrm>
            <a:custGeom>
              <a:avLst/>
              <a:gdLst/>
              <a:ahLst/>
              <a:cxnLst/>
              <a:rect l="l" t="t" r="r" b="b"/>
              <a:pathLst>
                <a:path w="5753" h="6210" extrusionOk="0">
                  <a:moveTo>
                    <a:pt x="0" y="1"/>
                  </a:moveTo>
                  <a:lnTo>
                    <a:pt x="3493" y="3265"/>
                  </a:lnTo>
                  <a:lnTo>
                    <a:pt x="366" y="6209"/>
                  </a:lnTo>
                  <a:lnTo>
                    <a:pt x="2602"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5"/>
            <p:cNvSpPr/>
            <p:nvPr/>
          </p:nvSpPr>
          <p:spPr>
            <a:xfrm>
              <a:off x="5028000" y="927325"/>
              <a:ext cx="143825" cy="155250"/>
            </a:xfrm>
            <a:custGeom>
              <a:avLst/>
              <a:gdLst/>
              <a:ahLst/>
              <a:cxnLst/>
              <a:rect l="l" t="t" r="r" b="b"/>
              <a:pathLst>
                <a:path w="5753" h="6210" extrusionOk="0">
                  <a:moveTo>
                    <a:pt x="1" y="1"/>
                  </a:moveTo>
                  <a:lnTo>
                    <a:pt x="3516" y="3265"/>
                  </a:lnTo>
                  <a:lnTo>
                    <a:pt x="366" y="6209"/>
                  </a:lnTo>
                  <a:lnTo>
                    <a:pt x="2603"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5"/>
            <p:cNvSpPr/>
            <p:nvPr/>
          </p:nvSpPr>
          <p:spPr>
            <a:xfrm>
              <a:off x="5115300" y="927325"/>
              <a:ext cx="143825" cy="155250"/>
            </a:xfrm>
            <a:custGeom>
              <a:avLst/>
              <a:gdLst/>
              <a:ahLst/>
              <a:cxnLst/>
              <a:rect l="l" t="t" r="r" b="b"/>
              <a:pathLst>
                <a:path w="5753" h="6210" extrusionOk="0">
                  <a:moveTo>
                    <a:pt x="1" y="1"/>
                  </a:moveTo>
                  <a:lnTo>
                    <a:pt x="3516" y="3265"/>
                  </a:lnTo>
                  <a:lnTo>
                    <a:pt x="366" y="6209"/>
                  </a:lnTo>
                  <a:lnTo>
                    <a:pt x="2626"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5"/>
            <p:cNvSpPr/>
            <p:nvPr/>
          </p:nvSpPr>
          <p:spPr>
            <a:xfrm>
              <a:off x="5202625" y="927325"/>
              <a:ext cx="143825" cy="155250"/>
            </a:xfrm>
            <a:custGeom>
              <a:avLst/>
              <a:gdLst/>
              <a:ahLst/>
              <a:cxnLst/>
              <a:rect l="l" t="t" r="r" b="b"/>
              <a:pathLst>
                <a:path w="5753" h="6210" extrusionOk="0">
                  <a:moveTo>
                    <a:pt x="0" y="1"/>
                  </a:moveTo>
                  <a:lnTo>
                    <a:pt x="3515" y="3265"/>
                  </a:lnTo>
                  <a:lnTo>
                    <a:pt x="388" y="6209"/>
                  </a:lnTo>
                  <a:lnTo>
                    <a:pt x="2625"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5"/>
            <p:cNvSpPr/>
            <p:nvPr/>
          </p:nvSpPr>
          <p:spPr>
            <a:xfrm>
              <a:off x="5289925" y="927325"/>
              <a:ext cx="143825" cy="155250"/>
            </a:xfrm>
            <a:custGeom>
              <a:avLst/>
              <a:gdLst/>
              <a:ahLst/>
              <a:cxnLst/>
              <a:rect l="l" t="t" r="r" b="b"/>
              <a:pathLst>
                <a:path w="5753" h="6210" extrusionOk="0">
                  <a:moveTo>
                    <a:pt x="0" y="1"/>
                  </a:moveTo>
                  <a:lnTo>
                    <a:pt x="3516" y="3265"/>
                  </a:lnTo>
                  <a:lnTo>
                    <a:pt x="388" y="6209"/>
                  </a:lnTo>
                  <a:lnTo>
                    <a:pt x="2625"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5"/>
            <p:cNvSpPr/>
            <p:nvPr/>
          </p:nvSpPr>
          <p:spPr>
            <a:xfrm>
              <a:off x="5377225" y="927325"/>
              <a:ext cx="143825" cy="155250"/>
            </a:xfrm>
            <a:custGeom>
              <a:avLst/>
              <a:gdLst/>
              <a:ahLst/>
              <a:cxnLst/>
              <a:rect l="l" t="t" r="r" b="b"/>
              <a:pathLst>
                <a:path w="5753" h="6210" extrusionOk="0">
                  <a:moveTo>
                    <a:pt x="1" y="1"/>
                  </a:moveTo>
                  <a:lnTo>
                    <a:pt x="3516" y="3265"/>
                  </a:lnTo>
                  <a:lnTo>
                    <a:pt x="389" y="6209"/>
                  </a:lnTo>
                  <a:lnTo>
                    <a:pt x="2626"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5"/>
            <p:cNvSpPr/>
            <p:nvPr/>
          </p:nvSpPr>
          <p:spPr>
            <a:xfrm>
              <a:off x="5465100" y="927325"/>
              <a:ext cx="143250" cy="155250"/>
            </a:xfrm>
            <a:custGeom>
              <a:avLst/>
              <a:gdLst/>
              <a:ahLst/>
              <a:cxnLst/>
              <a:rect l="l" t="t" r="r" b="b"/>
              <a:pathLst>
                <a:path w="5730" h="6210" extrusionOk="0">
                  <a:moveTo>
                    <a:pt x="1" y="1"/>
                  </a:moveTo>
                  <a:lnTo>
                    <a:pt x="3493" y="3265"/>
                  </a:lnTo>
                  <a:lnTo>
                    <a:pt x="366" y="6209"/>
                  </a:lnTo>
                  <a:lnTo>
                    <a:pt x="2603" y="6209"/>
                  </a:lnTo>
                  <a:lnTo>
                    <a:pt x="5730"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5"/>
            <p:cNvSpPr/>
            <p:nvPr/>
          </p:nvSpPr>
          <p:spPr>
            <a:xfrm>
              <a:off x="5552425" y="927325"/>
              <a:ext cx="143250" cy="155250"/>
            </a:xfrm>
            <a:custGeom>
              <a:avLst/>
              <a:gdLst/>
              <a:ahLst/>
              <a:cxnLst/>
              <a:rect l="l" t="t" r="r" b="b"/>
              <a:pathLst>
                <a:path w="5730" h="6210" extrusionOk="0">
                  <a:moveTo>
                    <a:pt x="0" y="1"/>
                  </a:moveTo>
                  <a:lnTo>
                    <a:pt x="3492" y="3265"/>
                  </a:lnTo>
                  <a:lnTo>
                    <a:pt x="365" y="6209"/>
                  </a:lnTo>
                  <a:lnTo>
                    <a:pt x="2602" y="6209"/>
                  </a:lnTo>
                  <a:lnTo>
                    <a:pt x="5729"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5"/>
            <p:cNvSpPr/>
            <p:nvPr/>
          </p:nvSpPr>
          <p:spPr>
            <a:xfrm>
              <a:off x="5639725" y="927325"/>
              <a:ext cx="143825" cy="155250"/>
            </a:xfrm>
            <a:custGeom>
              <a:avLst/>
              <a:gdLst/>
              <a:ahLst/>
              <a:cxnLst/>
              <a:rect l="l" t="t" r="r" b="b"/>
              <a:pathLst>
                <a:path w="5753" h="6210" extrusionOk="0">
                  <a:moveTo>
                    <a:pt x="0" y="1"/>
                  </a:moveTo>
                  <a:lnTo>
                    <a:pt x="3493" y="3265"/>
                  </a:lnTo>
                  <a:lnTo>
                    <a:pt x="366" y="6209"/>
                  </a:lnTo>
                  <a:lnTo>
                    <a:pt x="2602"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5"/>
            <p:cNvSpPr/>
            <p:nvPr/>
          </p:nvSpPr>
          <p:spPr>
            <a:xfrm>
              <a:off x="5727025" y="927325"/>
              <a:ext cx="143825" cy="155250"/>
            </a:xfrm>
            <a:custGeom>
              <a:avLst/>
              <a:gdLst/>
              <a:ahLst/>
              <a:cxnLst/>
              <a:rect l="l" t="t" r="r" b="b"/>
              <a:pathLst>
                <a:path w="5753" h="6210" extrusionOk="0">
                  <a:moveTo>
                    <a:pt x="1" y="1"/>
                  </a:moveTo>
                  <a:lnTo>
                    <a:pt x="3516" y="3265"/>
                  </a:lnTo>
                  <a:lnTo>
                    <a:pt x="366" y="6209"/>
                  </a:lnTo>
                  <a:lnTo>
                    <a:pt x="2603"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0" name="Google Shape;370;p5"/>
          <p:cNvGrpSpPr/>
          <p:nvPr/>
        </p:nvGrpSpPr>
        <p:grpSpPr>
          <a:xfrm>
            <a:off x="8757750" y="2728975"/>
            <a:ext cx="1552150" cy="3475150"/>
            <a:chOff x="327125" y="2375600"/>
            <a:chExt cx="1552150" cy="3475150"/>
          </a:xfrm>
        </p:grpSpPr>
        <p:sp>
          <p:nvSpPr>
            <p:cNvPr id="371" name="Google Shape;371;p5"/>
            <p:cNvSpPr/>
            <p:nvPr/>
          </p:nvSpPr>
          <p:spPr>
            <a:xfrm>
              <a:off x="531425" y="2394425"/>
              <a:ext cx="115850" cy="3456325"/>
            </a:xfrm>
            <a:custGeom>
              <a:avLst/>
              <a:gdLst/>
              <a:ahLst/>
              <a:cxnLst/>
              <a:rect l="l" t="t" r="r" b="b"/>
              <a:pathLst>
                <a:path w="4634" h="138253" fill="none" extrusionOk="0">
                  <a:moveTo>
                    <a:pt x="3150" y="138253"/>
                  </a:moveTo>
                  <a:lnTo>
                    <a:pt x="3150" y="54872"/>
                  </a:lnTo>
                  <a:lnTo>
                    <a:pt x="0" y="51722"/>
                  </a:lnTo>
                  <a:lnTo>
                    <a:pt x="0" y="28714"/>
                  </a:lnTo>
                  <a:lnTo>
                    <a:pt x="4634" y="24058"/>
                  </a:lnTo>
                  <a:lnTo>
                    <a:pt x="4634"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5"/>
            <p:cNvSpPr/>
            <p:nvPr/>
          </p:nvSpPr>
          <p:spPr>
            <a:xfrm>
              <a:off x="627275" y="2375600"/>
              <a:ext cx="39975" cy="39950"/>
            </a:xfrm>
            <a:custGeom>
              <a:avLst/>
              <a:gdLst/>
              <a:ahLst/>
              <a:cxnLst/>
              <a:rect l="l" t="t" r="r" b="b"/>
              <a:pathLst>
                <a:path w="1599" h="1598" extrusionOk="0">
                  <a:moveTo>
                    <a:pt x="800" y="0"/>
                  </a:moveTo>
                  <a:cubicBezTo>
                    <a:pt x="366" y="0"/>
                    <a:pt x="1" y="365"/>
                    <a:pt x="1" y="799"/>
                  </a:cubicBezTo>
                  <a:cubicBezTo>
                    <a:pt x="1" y="1233"/>
                    <a:pt x="366" y="1598"/>
                    <a:pt x="800" y="1598"/>
                  </a:cubicBezTo>
                  <a:cubicBezTo>
                    <a:pt x="1256" y="1598"/>
                    <a:pt x="1599" y="1233"/>
                    <a:pt x="1599" y="799"/>
                  </a:cubicBezTo>
                  <a:cubicBezTo>
                    <a:pt x="1599" y="365"/>
                    <a:pt x="1256" y="0"/>
                    <a:pt x="800"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5"/>
            <p:cNvSpPr/>
            <p:nvPr/>
          </p:nvSpPr>
          <p:spPr>
            <a:xfrm>
              <a:off x="347100" y="2923975"/>
              <a:ext cx="112450" cy="2344175"/>
            </a:xfrm>
            <a:custGeom>
              <a:avLst/>
              <a:gdLst/>
              <a:ahLst/>
              <a:cxnLst/>
              <a:rect l="l" t="t" r="r" b="b"/>
              <a:pathLst>
                <a:path w="4498" h="93767" fill="none" extrusionOk="0">
                  <a:moveTo>
                    <a:pt x="4497" y="93766"/>
                  </a:moveTo>
                  <a:lnTo>
                    <a:pt x="4497" y="50855"/>
                  </a:lnTo>
                  <a:lnTo>
                    <a:pt x="1" y="46358"/>
                  </a:lnTo>
                  <a:lnTo>
                    <a:pt x="1" y="0"/>
                  </a:lnTo>
                </a:path>
              </a:pathLst>
            </a:custGeom>
            <a:solidFill>
              <a:schemeClr val="accent1"/>
            </a:solidFill>
            <a:ln w="13125" cap="flat" cmpd="sng">
              <a:solidFill>
                <a:schemeClr val="accent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5"/>
            <p:cNvSpPr/>
            <p:nvPr/>
          </p:nvSpPr>
          <p:spPr>
            <a:xfrm>
              <a:off x="327125" y="2904575"/>
              <a:ext cx="39975" cy="39950"/>
            </a:xfrm>
            <a:custGeom>
              <a:avLst/>
              <a:gdLst/>
              <a:ahLst/>
              <a:cxnLst/>
              <a:rect l="l" t="t" r="r" b="b"/>
              <a:pathLst>
                <a:path w="1599" h="1598" extrusionOk="0">
                  <a:moveTo>
                    <a:pt x="800" y="0"/>
                  </a:moveTo>
                  <a:cubicBezTo>
                    <a:pt x="366" y="0"/>
                    <a:pt x="1" y="365"/>
                    <a:pt x="1" y="799"/>
                  </a:cubicBezTo>
                  <a:cubicBezTo>
                    <a:pt x="1" y="1255"/>
                    <a:pt x="366" y="1598"/>
                    <a:pt x="800" y="1598"/>
                  </a:cubicBezTo>
                  <a:cubicBezTo>
                    <a:pt x="1233" y="1598"/>
                    <a:pt x="1599" y="1255"/>
                    <a:pt x="1599" y="799"/>
                  </a:cubicBezTo>
                  <a:cubicBezTo>
                    <a:pt x="1599" y="365"/>
                    <a:pt x="1233" y="0"/>
                    <a:pt x="800"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5"/>
            <p:cNvSpPr/>
            <p:nvPr/>
          </p:nvSpPr>
          <p:spPr>
            <a:xfrm>
              <a:off x="347100" y="2676875"/>
              <a:ext cx="192900" cy="374375"/>
            </a:xfrm>
            <a:custGeom>
              <a:avLst/>
              <a:gdLst/>
              <a:ahLst/>
              <a:cxnLst/>
              <a:rect l="l" t="t" r="r" b="b"/>
              <a:pathLst>
                <a:path w="7716" h="14975" fill="none" extrusionOk="0">
                  <a:moveTo>
                    <a:pt x="1" y="14974"/>
                  </a:moveTo>
                  <a:lnTo>
                    <a:pt x="7716" y="7259"/>
                  </a:lnTo>
                  <a:lnTo>
                    <a:pt x="7716" y="1"/>
                  </a:lnTo>
                </a:path>
              </a:pathLst>
            </a:custGeom>
            <a:solidFill>
              <a:schemeClr val="accent1"/>
            </a:solidFill>
            <a:ln w="13125" cap="flat" cmpd="sng">
              <a:solidFill>
                <a:schemeClr val="accent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5"/>
            <p:cNvSpPr/>
            <p:nvPr/>
          </p:nvSpPr>
          <p:spPr>
            <a:xfrm>
              <a:off x="520000" y="2658050"/>
              <a:ext cx="39975" cy="39975"/>
            </a:xfrm>
            <a:custGeom>
              <a:avLst/>
              <a:gdLst/>
              <a:ahLst/>
              <a:cxnLst/>
              <a:rect l="l" t="t" r="r" b="b"/>
              <a:pathLst>
                <a:path w="1599" h="1599" extrusionOk="0">
                  <a:moveTo>
                    <a:pt x="800" y="1"/>
                  </a:moveTo>
                  <a:cubicBezTo>
                    <a:pt x="366" y="1"/>
                    <a:pt x="1" y="366"/>
                    <a:pt x="1" y="799"/>
                  </a:cubicBezTo>
                  <a:cubicBezTo>
                    <a:pt x="1" y="1233"/>
                    <a:pt x="366" y="1598"/>
                    <a:pt x="800" y="1598"/>
                  </a:cubicBezTo>
                  <a:cubicBezTo>
                    <a:pt x="1233" y="1598"/>
                    <a:pt x="1598" y="1233"/>
                    <a:pt x="1598" y="799"/>
                  </a:cubicBezTo>
                  <a:cubicBezTo>
                    <a:pt x="1598" y="366"/>
                    <a:pt x="1233" y="1"/>
                    <a:pt x="800"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5"/>
            <p:cNvSpPr/>
            <p:nvPr/>
          </p:nvSpPr>
          <p:spPr>
            <a:xfrm>
              <a:off x="347100" y="4357400"/>
              <a:ext cx="25" cy="971225"/>
            </a:xfrm>
            <a:custGeom>
              <a:avLst/>
              <a:gdLst/>
              <a:ahLst/>
              <a:cxnLst/>
              <a:rect l="l" t="t" r="r" b="b"/>
              <a:pathLst>
                <a:path w="1" h="38849" fill="none" extrusionOk="0">
                  <a:moveTo>
                    <a:pt x="1" y="38849"/>
                  </a:moveTo>
                  <a:lnTo>
                    <a:pt x="1"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5"/>
            <p:cNvSpPr/>
            <p:nvPr/>
          </p:nvSpPr>
          <p:spPr>
            <a:xfrm>
              <a:off x="327125" y="4338550"/>
              <a:ext cx="39975" cy="39975"/>
            </a:xfrm>
            <a:custGeom>
              <a:avLst/>
              <a:gdLst/>
              <a:ahLst/>
              <a:cxnLst/>
              <a:rect l="l" t="t" r="r" b="b"/>
              <a:pathLst>
                <a:path w="1599" h="1599" extrusionOk="0">
                  <a:moveTo>
                    <a:pt x="800" y="1"/>
                  </a:moveTo>
                  <a:cubicBezTo>
                    <a:pt x="366" y="1"/>
                    <a:pt x="1" y="343"/>
                    <a:pt x="1" y="800"/>
                  </a:cubicBezTo>
                  <a:cubicBezTo>
                    <a:pt x="1" y="1234"/>
                    <a:pt x="366" y="1599"/>
                    <a:pt x="800" y="1599"/>
                  </a:cubicBezTo>
                  <a:cubicBezTo>
                    <a:pt x="1233" y="1599"/>
                    <a:pt x="1599" y="1234"/>
                    <a:pt x="1599" y="800"/>
                  </a:cubicBezTo>
                  <a:cubicBezTo>
                    <a:pt x="1599" y="343"/>
                    <a:pt x="1233" y="1"/>
                    <a:pt x="800"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5"/>
            <p:cNvSpPr/>
            <p:nvPr/>
          </p:nvSpPr>
          <p:spPr>
            <a:xfrm>
              <a:off x="690625" y="3227550"/>
              <a:ext cx="172925" cy="2083400"/>
            </a:xfrm>
            <a:custGeom>
              <a:avLst/>
              <a:gdLst/>
              <a:ahLst/>
              <a:cxnLst/>
              <a:rect l="l" t="t" r="r" b="b"/>
              <a:pathLst>
                <a:path w="6917" h="83336" fill="none" extrusionOk="0">
                  <a:moveTo>
                    <a:pt x="6917" y="83335"/>
                  </a:moveTo>
                  <a:lnTo>
                    <a:pt x="0" y="76396"/>
                  </a:lnTo>
                  <a:lnTo>
                    <a:pt x="0" y="15841"/>
                  </a:lnTo>
                  <a:lnTo>
                    <a:pt x="4954" y="10865"/>
                  </a:lnTo>
                  <a:lnTo>
                    <a:pt x="4954"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5"/>
            <p:cNvSpPr/>
            <p:nvPr/>
          </p:nvSpPr>
          <p:spPr>
            <a:xfrm>
              <a:off x="794475" y="3208700"/>
              <a:ext cx="39975" cy="39975"/>
            </a:xfrm>
            <a:custGeom>
              <a:avLst/>
              <a:gdLst/>
              <a:ahLst/>
              <a:cxnLst/>
              <a:rect l="l" t="t" r="r" b="b"/>
              <a:pathLst>
                <a:path w="1599" h="1599" extrusionOk="0">
                  <a:moveTo>
                    <a:pt x="800" y="1"/>
                  </a:moveTo>
                  <a:cubicBezTo>
                    <a:pt x="366" y="1"/>
                    <a:pt x="1" y="343"/>
                    <a:pt x="1" y="800"/>
                  </a:cubicBezTo>
                  <a:cubicBezTo>
                    <a:pt x="1" y="1234"/>
                    <a:pt x="366" y="1599"/>
                    <a:pt x="800" y="1599"/>
                  </a:cubicBezTo>
                  <a:cubicBezTo>
                    <a:pt x="1256" y="1599"/>
                    <a:pt x="1598" y="1234"/>
                    <a:pt x="1598" y="800"/>
                  </a:cubicBezTo>
                  <a:cubicBezTo>
                    <a:pt x="1598" y="343"/>
                    <a:pt x="1256" y="1"/>
                    <a:pt x="800"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5"/>
            <p:cNvSpPr/>
            <p:nvPr/>
          </p:nvSpPr>
          <p:spPr>
            <a:xfrm>
              <a:off x="776800" y="3899750"/>
              <a:ext cx="25" cy="1084800"/>
            </a:xfrm>
            <a:custGeom>
              <a:avLst/>
              <a:gdLst/>
              <a:ahLst/>
              <a:cxnLst/>
              <a:rect l="l" t="t" r="r" b="b"/>
              <a:pathLst>
                <a:path w="1" h="43392" fill="none" extrusionOk="0">
                  <a:moveTo>
                    <a:pt x="0" y="43391"/>
                  </a:moveTo>
                  <a:lnTo>
                    <a:pt x="0"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5"/>
            <p:cNvSpPr/>
            <p:nvPr/>
          </p:nvSpPr>
          <p:spPr>
            <a:xfrm>
              <a:off x="756825" y="4963400"/>
              <a:ext cx="40525" cy="39975"/>
            </a:xfrm>
            <a:custGeom>
              <a:avLst/>
              <a:gdLst/>
              <a:ahLst/>
              <a:cxnLst/>
              <a:rect l="l" t="t" r="r" b="b"/>
              <a:pathLst>
                <a:path w="1621" h="1599" extrusionOk="0">
                  <a:moveTo>
                    <a:pt x="799" y="1"/>
                  </a:moveTo>
                  <a:cubicBezTo>
                    <a:pt x="365" y="1"/>
                    <a:pt x="0" y="366"/>
                    <a:pt x="0" y="800"/>
                  </a:cubicBezTo>
                  <a:cubicBezTo>
                    <a:pt x="0" y="1233"/>
                    <a:pt x="365" y="1598"/>
                    <a:pt x="799" y="1598"/>
                  </a:cubicBezTo>
                  <a:cubicBezTo>
                    <a:pt x="1256" y="1598"/>
                    <a:pt x="1621" y="1233"/>
                    <a:pt x="1621" y="800"/>
                  </a:cubicBezTo>
                  <a:cubicBezTo>
                    <a:pt x="1621" y="366"/>
                    <a:pt x="1256" y="1"/>
                    <a:pt x="799"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5"/>
            <p:cNvSpPr/>
            <p:nvPr/>
          </p:nvSpPr>
          <p:spPr>
            <a:xfrm>
              <a:off x="756825" y="3880925"/>
              <a:ext cx="40525" cy="39950"/>
            </a:xfrm>
            <a:custGeom>
              <a:avLst/>
              <a:gdLst/>
              <a:ahLst/>
              <a:cxnLst/>
              <a:rect l="l" t="t" r="r" b="b"/>
              <a:pathLst>
                <a:path w="1621" h="1598" extrusionOk="0">
                  <a:moveTo>
                    <a:pt x="799" y="0"/>
                  </a:moveTo>
                  <a:cubicBezTo>
                    <a:pt x="365" y="0"/>
                    <a:pt x="0" y="342"/>
                    <a:pt x="0" y="799"/>
                  </a:cubicBezTo>
                  <a:cubicBezTo>
                    <a:pt x="0" y="1233"/>
                    <a:pt x="365" y="1598"/>
                    <a:pt x="799" y="1598"/>
                  </a:cubicBezTo>
                  <a:cubicBezTo>
                    <a:pt x="1256" y="1598"/>
                    <a:pt x="1621" y="1233"/>
                    <a:pt x="1621" y="799"/>
                  </a:cubicBezTo>
                  <a:cubicBezTo>
                    <a:pt x="1621" y="342"/>
                    <a:pt x="1256" y="0"/>
                    <a:pt x="799"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5"/>
            <p:cNvSpPr/>
            <p:nvPr/>
          </p:nvSpPr>
          <p:spPr>
            <a:xfrm>
              <a:off x="861250" y="3692600"/>
              <a:ext cx="445675" cy="1618350"/>
            </a:xfrm>
            <a:custGeom>
              <a:avLst/>
              <a:gdLst/>
              <a:ahLst/>
              <a:cxnLst/>
              <a:rect l="l" t="t" r="r" b="b"/>
              <a:pathLst>
                <a:path w="17827" h="64734" fill="none" extrusionOk="0">
                  <a:moveTo>
                    <a:pt x="17827" y="64733"/>
                  </a:moveTo>
                  <a:lnTo>
                    <a:pt x="4314" y="51221"/>
                  </a:lnTo>
                  <a:lnTo>
                    <a:pt x="4314" y="28258"/>
                  </a:lnTo>
                  <a:lnTo>
                    <a:pt x="0" y="23944"/>
                  </a:lnTo>
                  <a:lnTo>
                    <a:pt x="0" y="1"/>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5"/>
            <p:cNvSpPr/>
            <p:nvPr/>
          </p:nvSpPr>
          <p:spPr>
            <a:xfrm>
              <a:off x="841275" y="3673200"/>
              <a:ext cx="39975" cy="40550"/>
            </a:xfrm>
            <a:custGeom>
              <a:avLst/>
              <a:gdLst/>
              <a:ahLst/>
              <a:cxnLst/>
              <a:rect l="l" t="t" r="r" b="b"/>
              <a:pathLst>
                <a:path w="1599" h="1622" extrusionOk="0">
                  <a:moveTo>
                    <a:pt x="799" y="1"/>
                  </a:moveTo>
                  <a:cubicBezTo>
                    <a:pt x="343" y="1"/>
                    <a:pt x="0" y="366"/>
                    <a:pt x="0" y="800"/>
                  </a:cubicBezTo>
                  <a:cubicBezTo>
                    <a:pt x="0" y="1256"/>
                    <a:pt x="343" y="1621"/>
                    <a:pt x="799" y="1621"/>
                  </a:cubicBezTo>
                  <a:cubicBezTo>
                    <a:pt x="1233" y="1621"/>
                    <a:pt x="1598" y="1256"/>
                    <a:pt x="1598" y="800"/>
                  </a:cubicBezTo>
                  <a:cubicBezTo>
                    <a:pt x="1598" y="366"/>
                    <a:pt x="1233" y="1"/>
                    <a:pt x="799"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5"/>
            <p:cNvSpPr/>
            <p:nvPr/>
          </p:nvSpPr>
          <p:spPr>
            <a:xfrm>
              <a:off x="969100" y="4182200"/>
              <a:ext cx="174625" cy="556975"/>
            </a:xfrm>
            <a:custGeom>
              <a:avLst/>
              <a:gdLst/>
              <a:ahLst/>
              <a:cxnLst/>
              <a:rect l="l" t="t" r="r" b="b"/>
              <a:pathLst>
                <a:path w="6985" h="22279" fill="none" extrusionOk="0">
                  <a:moveTo>
                    <a:pt x="0" y="22278"/>
                  </a:moveTo>
                  <a:lnTo>
                    <a:pt x="6985" y="15294"/>
                  </a:lnTo>
                  <a:lnTo>
                    <a:pt x="6985" y="1"/>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5"/>
            <p:cNvSpPr/>
            <p:nvPr/>
          </p:nvSpPr>
          <p:spPr>
            <a:xfrm>
              <a:off x="1123725" y="4163375"/>
              <a:ext cx="39975" cy="39975"/>
            </a:xfrm>
            <a:custGeom>
              <a:avLst/>
              <a:gdLst/>
              <a:ahLst/>
              <a:cxnLst/>
              <a:rect l="l" t="t" r="r" b="b"/>
              <a:pathLst>
                <a:path w="1599" h="1599" extrusionOk="0">
                  <a:moveTo>
                    <a:pt x="800" y="1"/>
                  </a:moveTo>
                  <a:cubicBezTo>
                    <a:pt x="343" y="1"/>
                    <a:pt x="1" y="343"/>
                    <a:pt x="1" y="799"/>
                  </a:cubicBezTo>
                  <a:cubicBezTo>
                    <a:pt x="1" y="1233"/>
                    <a:pt x="343" y="1598"/>
                    <a:pt x="800" y="1598"/>
                  </a:cubicBezTo>
                  <a:cubicBezTo>
                    <a:pt x="1233" y="1598"/>
                    <a:pt x="1599" y="1233"/>
                    <a:pt x="1599" y="799"/>
                  </a:cubicBezTo>
                  <a:cubicBezTo>
                    <a:pt x="1599" y="343"/>
                    <a:pt x="1233" y="1"/>
                    <a:pt x="800"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5"/>
            <p:cNvSpPr/>
            <p:nvPr/>
          </p:nvSpPr>
          <p:spPr>
            <a:xfrm>
              <a:off x="1393075" y="4882950"/>
              <a:ext cx="25" cy="428000"/>
            </a:xfrm>
            <a:custGeom>
              <a:avLst/>
              <a:gdLst/>
              <a:ahLst/>
              <a:cxnLst/>
              <a:rect l="l" t="t" r="r" b="b"/>
              <a:pathLst>
                <a:path w="1" h="17120" fill="none" extrusionOk="0">
                  <a:moveTo>
                    <a:pt x="0" y="17119"/>
                  </a:moveTo>
                  <a:lnTo>
                    <a:pt x="0"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5"/>
            <p:cNvSpPr/>
            <p:nvPr/>
          </p:nvSpPr>
          <p:spPr>
            <a:xfrm>
              <a:off x="1373100" y="4864125"/>
              <a:ext cx="39975" cy="39950"/>
            </a:xfrm>
            <a:custGeom>
              <a:avLst/>
              <a:gdLst/>
              <a:ahLst/>
              <a:cxnLst/>
              <a:rect l="l" t="t" r="r" b="b"/>
              <a:pathLst>
                <a:path w="1599" h="1598" extrusionOk="0">
                  <a:moveTo>
                    <a:pt x="799" y="0"/>
                  </a:moveTo>
                  <a:cubicBezTo>
                    <a:pt x="343" y="0"/>
                    <a:pt x="1" y="365"/>
                    <a:pt x="1" y="799"/>
                  </a:cubicBezTo>
                  <a:cubicBezTo>
                    <a:pt x="1" y="1233"/>
                    <a:pt x="343" y="1598"/>
                    <a:pt x="799" y="1598"/>
                  </a:cubicBezTo>
                  <a:cubicBezTo>
                    <a:pt x="1233" y="1598"/>
                    <a:pt x="1598" y="1233"/>
                    <a:pt x="1598" y="799"/>
                  </a:cubicBezTo>
                  <a:cubicBezTo>
                    <a:pt x="1598" y="365"/>
                    <a:pt x="1233" y="0"/>
                    <a:pt x="799"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5"/>
            <p:cNvSpPr/>
            <p:nvPr/>
          </p:nvSpPr>
          <p:spPr>
            <a:xfrm>
              <a:off x="1714900" y="4922900"/>
              <a:ext cx="164375" cy="388050"/>
            </a:xfrm>
            <a:custGeom>
              <a:avLst/>
              <a:gdLst/>
              <a:ahLst/>
              <a:cxnLst/>
              <a:rect l="l" t="t" r="r" b="b"/>
              <a:pathLst>
                <a:path w="6575" h="15522" fill="none" extrusionOk="0">
                  <a:moveTo>
                    <a:pt x="6575" y="15521"/>
                  </a:moveTo>
                  <a:lnTo>
                    <a:pt x="6575" y="6574"/>
                  </a:lnTo>
                  <a:lnTo>
                    <a:pt x="1"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5"/>
            <p:cNvSpPr/>
            <p:nvPr/>
          </p:nvSpPr>
          <p:spPr>
            <a:xfrm>
              <a:off x="1693800" y="4903475"/>
              <a:ext cx="43950" cy="40275"/>
            </a:xfrm>
            <a:custGeom>
              <a:avLst/>
              <a:gdLst/>
              <a:ahLst/>
              <a:cxnLst/>
              <a:rect l="l" t="t" r="r" b="b"/>
              <a:pathLst>
                <a:path w="1758" h="1611" extrusionOk="0">
                  <a:moveTo>
                    <a:pt x="868" y="1"/>
                  </a:moveTo>
                  <a:cubicBezTo>
                    <a:pt x="662" y="1"/>
                    <a:pt x="457" y="92"/>
                    <a:pt x="297" y="252"/>
                  </a:cubicBezTo>
                  <a:cubicBezTo>
                    <a:pt x="0" y="549"/>
                    <a:pt x="0" y="1074"/>
                    <a:pt x="297" y="1370"/>
                  </a:cubicBezTo>
                  <a:cubicBezTo>
                    <a:pt x="457" y="1530"/>
                    <a:pt x="662" y="1610"/>
                    <a:pt x="868" y="1610"/>
                  </a:cubicBezTo>
                  <a:cubicBezTo>
                    <a:pt x="1073" y="1610"/>
                    <a:pt x="1279" y="1530"/>
                    <a:pt x="1438" y="1370"/>
                  </a:cubicBezTo>
                  <a:cubicBezTo>
                    <a:pt x="1758" y="1074"/>
                    <a:pt x="1758" y="549"/>
                    <a:pt x="1438" y="252"/>
                  </a:cubicBezTo>
                  <a:cubicBezTo>
                    <a:pt x="1279" y="92"/>
                    <a:pt x="1073" y="1"/>
                    <a:pt x="868"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2" name="Google Shape;392;p5"/>
          <p:cNvSpPr txBox="1">
            <a:spLocks noGrp="1"/>
          </p:cNvSpPr>
          <p:nvPr>
            <p:ph type="title"/>
          </p:nvPr>
        </p:nvSpPr>
        <p:spPr>
          <a:xfrm>
            <a:off x="720000" y="461875"/>
            <a:ext cx="7704000" cy="488400"/>
          </a:xfrm>
          <a:prstGeom prst="rect">
            <a:avLst/>
          </a:prstGeom>
        </p:spPr>
        <p:txBody>
          <a:bodyPr spcFirstLastPara="1" wrap="square" lIns="0" tIns="0" rIns="0" bIns="0" anchor="t" anchorCtr="0">
            <a:noAutofit/>
          </a:bodyPr>
          <a:lstStyle>
            <a:lvl1pPr lvl="0">
              <a:spcBef>
                <a:spcPts val="0"/>
              </a:spcBef>
              <a:spcAft>
                <a:spcPts val="0"/>
              </a:spcAft>
              <a:buSzPts val="36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93" name="Google Shape;393;p5"/>
          <p:cNvSpPr txBox="1">
            <a:spLocks noGrp="1"/>
          </p:cNvSpPr>
          <p:nvPr>
            <p:ph type="subTitle" idx="1"/>
          </p:nvPr>
        </p:nvSpPr>
        <p:spPr>
          <a:xfrm>
            <a:off x="1216375" y="3517675"/>
            <a:ext cx="2693700" cy="10512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394" name="Google Shape;394;p5"/>
          <p:cNvSpPr txBox="1">
            <a:spLocks noGrp="1"/>
          </p:cNvSpPr>
          <p:nvPr>
            <p:ph type="subTitle" idx="2"/>
          </p:nvPr>
        </p:nvSpPr>
        <p:spPr>
          <a:xfrm>
            <a:off x="5234100" y="3517675"/>
            <a:ext cx="2693700" cy="10512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395" name="Google Shape;395;p5"/>
          <p:cNvSpPr txBox="1">
            <a:spLocks noGrp="1"/>
          </p:cNvSpPr>
          <p:nvPr>
            <p:ph type="title" idx="3"/>
          </p:nvPr>
        </p:nvSpPr>
        <p:spPr>
          <a:xfrm>
            <a:off x="1216350" y="2984775"/>
            <a:ext cx="2693700" cy="353400"/>
          </a:xfrm>
          <a:prstGeom prst="rect">
            <a:avLst/>
          </a:prstGeom>
        </p:spPr>
        <p:txBody>
          <a:bodyPr spcFirstLastPara="1" wrap="square" lIns="0" tIns="0" rIns="0" bIns="0" anchor="ctr"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396" name="Google Shape;396;p5"/>
          <p:cNvSpPr txBox="1">
            <a:spLocks noGrp="1"/>
          </p:cNvSpPr>
          <p:nvPr>
            <p:ph type="title" idx="4"/>
          </p:nvPr>
        </p:nvSpPr>
        <p:spPr>
          <a:xfrm>
            <a:off x="5234100" y="2984775"/>
            <a:ext cx="2693700" cy="353400"/>
          </a:xfrm>
          <a:prstGeom prst="rect">
            <a:avLst/>
          </a:prstGeom>
        </p:spPr>
        <p:txBody>
          <a:bodyPr spcFirstLastPara="1" wrap="square" lIns="0" tIns="0" rIns="0" bIns="0" anchor="ctr" anchorCtr="0">
            <a:noAutofit/>
          </a:bodyPr>
          <a:lstStyle>
            <a:lvl1pPr lvl="0"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97"/>
        <p:cNvGrpSpPr/>
        <p:nvPr/>
      </p:nvGrpSpPr>
      <p:grpSpPr>
        <a:xfrm>
          <a:off x="0" y="0"/>
          <a:ext cx="0" cy="0"/>
          <a:chOff x="0" y="0"/>
          <a:chExt cx="0" cy="0"/>
        </a:xfrm>
      </p:grpSpPr>
      <p:grpSp>
        <p:nvGrpSpPr>
          <p:cNvPr id="398" name="Google Shape;398;p6"/>
          <p:cNvGrpSpPr/>
          <p:nvPr/>
        </p:nvGrpSpPr>
        <p:grpSpPr>
          <a:xfrm>
            <a:off x="3139285" y="-1283134"/>
            <a:ext cx="7944547" cy="2608119"/>
            <a:chOff x="3748885" y="-758409"/>
            <a:chExt cx="7944547" cy="2608119"/>
          </a:xfrm>
        </p:grpSpPr>
        <p:sp>
          <p:nvSpPr>
            <p:cNvPr id="399" name="Google Shape;399;p6"/>
            <p:cNvSpPr/>
            <p:nvPr/>
          </p:nvSpPr>
          <p:spPr>
            <a:xfrm>
              <a:off x="6227221" y="-646632"/>
              <a:ext cx="5466211" cy="1127132"/>
            </a:xfrm>
            <a:custGeom>
              <a:avLst/>
              <a:gdLst/>
              <a:ahLst/>
              <a:cxnLst/>
              <a:rect l="l" t="t" r="r" b="b"/>
              <a:pathLst>
                <a:path w="206136" h="44419" extrusionOk="0">
                  <a:moveTo>
                    <a:pt x="183" y="0"/>
                  </a:moveTo>
                  <a:cubicBezTo>
                    <a:pt x="91" y="0"/>
                    <a:pt x="0" y="92"/>
                    <a:pt x="0" y="206"/>
                  </a:cubicBezTo>
                  <a:cubicBezTo>
                    <a:pt x="0" y="297"/>
                    <a:pt x="91" y="388"/>
                    <a:pt x="183" y="388"/>
                  </a:cubicBezTo>
                  <a:lnTo>
                    <a:pt x="31887" y="388"/>
                  </a:lnTo>
                  <a:lnTo>
                    <a:pt x="54507" y="23031"/>
                  </a:lnTo>
                  <a:lnTo>
                    <a:pt x="101870" y="23031"/>
                  </a:lnTo>
                  <a:lnTo>
                    <a:pt x="123257" y="44418"/>
                  </a:lnTo>
                  <a:lnTo>
                    <a:pt x="205930" y="44418"/>
                  </a:lnTo>
                  <a:cubicBezTo>
                    <a:pt x="206044" y="44418"/>
                    <a:pt x="206136" y="44327"/>
                    <a:pt x="206136" y="44213"/>
                  </a:cubicBezTo>
                  <a:cubicBezTo>
                    <a:pt x="206136" y="44122"/>
                    <a:pt x="206044" y="44030"/>
                    <a:pt x="205930" y="44030"/>
                  </a:cubicBezTo>
                  <a:lnTo>
                    <a:pt x="123417" y="44030"/>
                  </a:lnTo>
                  <a:lnTo>
                    <a:pt x="102029" y="22643"/>
                  </a:lnTo>
                  <a:lnTo>
                    <a:pt x="54667" y="22643"/>
                  </a:lnTo>
                  <a:lnTo>
                    <a:pt x="320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6"/>
            <p:cNvSpPr/>
            <p:nvPr/>
          </p:nvSpPr>
          <p:spPr>
            <a:xfrm>
              <a:off x="5068827" y="-472864"/>
              <a:ext cx="6393739" cy="1984325"/>
            </a:xfrm>
            <a:custGeom>
              <a:avLst/>
              <a:gdLst/>
              <a:ahLst/>
              <a:cxnLst/>
              <a:rect l="l" t="t" r="r" b="b"/>
              <a:pathLst>
                <a:path w="251970" h="78200" extrusionOk="0">
                  <a:moveTo>
                    <a:pt x="389" y="0"/>
                  </a:moveTo>
                  <a:cubicBezTo>
                    <a:pt x="160" y="0"/>
                    <a:pt x="1" y="183"/>
                    <a:pt x="1" y="388"/>
                  </a:cubicBezTo>
                  <a:cubicBezTo>
                    <a:pt x="1" y="593"/>
                    <a:pt x="160" y="776"/>
                    <a:pt x="389" y="776"/>
                  </a:cubicBezTo>
                  <a:lnTo>
                    <a:pt x="66217" y="776"/>
                  </a:lnTo>
                  <a:lnTo>
                    <a:pt x="89179" y="23738"/>
                  </a:lnTo>
                  <a:lnTo>
                    <a:pt x="125197" y="23738"/>
                  </a:lnTo>
                  <a:lnTo>
                    <a:pt x="179659" y="78199"/>
                  </a:lnTo>
                  <a:lnTo>
                    <a:pt x="251581" y="78199"/>
                  </a:lnTo>
                  <a:cubicBezTo>
                    <a:pt x="251787" y="78199"/>
                    <a:pt x="251969" y="78040"/>
                    <a:pt x="251969" y="77834"/>
                  </a:cubicBezTo>
                  <a:cubicBezTo>
                    <a:pt x="251969" y="77606"/>
                    <a:pt x="251787" y="77446"/>
                    <a:pt x="251581" y="77446"/>
                  </a:cubicBezTo>
                  <a:lnTo>
                    <a:pt x="179978" y="77446"/>
                  </a:lnTo>
                  <a:lnTo>
                    <a:pt x="125517" y="22962"/>
                  </a:lnTo>
                  <a:lnTo>
                    <a:pt x="89499" y="22962"/>
                  </a:lnTo>
                  <a:lnTo>
                    <a:pt x="6653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6"/>
            <p:cNvSpPr/>
            <p:nvPr/>
          </p:nvSpPr>
          <p:spPr>
            <a:xfrm>
              <a:off x="5440673" y="120784"/>
              <a:ext cx="6252400" cy="1112085"/>
            </a:xfrm>
            <a:custGeom>
              <a:avLst/>
              <a:gdLst/>
              <a:ahLst/>
              <a:cxnLst/>
              <a:rect l="l" t="t" r="r" b="b"/>
              <a:pathLst>
                <a:path w="246400" h="43826" extrusionOk="0">
                  <a:moveTo>
                    <a:pt x="183" y="1"/>
                  </a:moveTo>
                  <a:cubicBezTo>
                    <a:pt x="69" y="1"/>
                    <a:pt x="0" y="92"/>
                    <a:pt x="0" y="206"/>
                  </a:cubicBezTo>
                  <a:cubicBezTo>
                    <a:pt x="0" y="298"/>
                    <a:pt x="69" y="389"/>
                    <a:pt x="183" y="389"/>
                  </a:cubicBezTo>
                  <a:lnTo>
                    <a:pt x="61286" y="389"/>
                  </a:lnTo>
                  <a:lnTo>
                    <a:pt x="104723" y="43825"/>
                  </a:lnTo>
                  <a:lnTo>
                    <a:pt x="165210" y="43825"/>
                  </a:lnTo>
                  <a:lnTo>
                    <a:pt x="207414" y="1599"/>
                  </a:lnTo>
                  <a:lnTo>
                    <a:pt x="246217" y="1599"/>
                  </a:lnTo>
                  <a:cubicBezTo>
                    <a:pt x="246308" y="1599"/>
                    <a:pt x="246400" y="1507"/>
                    <a:pt x="246400" y="1416"/>
                  </a:cubicBezTo>
                  <a:cubicBezTo>
                    <a:pt x="246400" y="1302"/>
                    <a:pt x="246308" y="1233"/>
                    <a:pt x="246217" y="1233"/>
                  </a:cubicBezTo>
                  <a:lnTo>
                    <a:pt x="207254" y="1233"/>
                  </a:lnTo>
                  <a:lnTo>
                    <a:pt x="165050" y="43437"/>
                  </a:lnTo>
                  <a:lnTo>
                    <a:pt x="104883" y="43437"/>
                  </a:lnTo>
                  <a:lnTo>
                    <a:pt x="6144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6"/>
            <p:cNvSpPr/>
            <p:nvPr/>
          </p:nvSpPr>
          <p:spPr>
            <a:xfrm>
              <a:off x="4735806" y="252861"/>
              <a:ext cx="6722117" cy="1533132"/>
            </a:xfrm>
            <a:custGeom>
              <a:avLst/>
              <a:gdLst/>
              <a:ahLst/>
              <a:cxnLst/>
              <a:rect l="l" t="t" r="r" b="b"/>
              <a:pathLst>
                <a:path w="264911" h="60419" extrusionOk="0">
                  <a:moveTo>
                    <a:pt x="183" y="0"/>
                  </a:moveTo>
                  <a:cubicBezTo>
                    <a:pt x="91" y="0"/>
                    <a:pt x="0" y="69"/>
                    <a:pt x="0" y="183"/>
                  </a:cubicBezTo>
                  <a:cubicBezTo>
                    <a:pt x="0" y="297"/>
                    <a:pt x="91" y="365"/>
                    <a:pt x="183" y="365"/>
                  </a:cubicBezTo>
                  <a:lnTo>
                    <a:pt x="57177" y="365"/>
                  </a:lnTo>
                  <a:lnTo>
                    <a:pt x="70941" y="14129"/>
                  </a:lnTo>
                  <a:lnTo>
                    <a:pt x="129214" y="14129"/>
                  </a:lnTo>
                  <a:lnTo>
                    <a:pt x="175504" y="60419"/>
                  </a:lnTo>
                  <a:lnTo>
                    <a:pt x="203419" y="60419"/>
                  </a:lnTo>
                  <a:lnTo>
                    <a:pt x="232316" y="31499"/>
                  </a:lnTo>
                  <a:lnTo>
                    <a:pt x="264705" y="31499"/>
                  </a:lnTo>
                  <a:cubicBezTo>
                    <a:pt x="264819" y="31499"/>
                    <a:pt x="264911" y="31430"/>
                    <a:pt x="264911" y="31316"/>
                  </a:cubicBezTo>
                  <a:cubicBezTo>
                    <a:pt x="264911" y="31225"/>
                    <a:pt x="264819" y="31134"/>
                    <a:pt x="264705" y="31134"/>
                  </a:cubicBezTo>
                  <a:lnTo>
                    <a:pt x="232156" y="31134"/>
                  </a:lnTo>
                  <a:lnTo>
                    <a:pt x="203259" y="60031"/>
                  </a:lnTo>
                  <a:lnTo>
                    <a:pt x="175664" y="60031"/>
                  </a:lnTo>
                  <a:lnTo>
                    <a:pt x="129374" y="13764"/>
                  </a:lnTo>
                  <a:lnTo>
                    <a:pt x="71101" y="13764"/>
                  </a:lnTo>
                  <a:lnTo>
                    <a:pt x="5733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6"/>
            <p:cNvSpPr/>
            <p:nvPr/>
          </p:nvSpPr>
          <p:spPr>
            <a:xfrm>
              <a:off x="3809085" y="-758409"/>
              <a:ext cx="1679673" cy="520720"/>
            </a:xfrm>
            <a:custGeom>
              <a:avLst/>
              <a:gdLst/>
              <a:ahLst/>
              <a:cxnLst/>
              <a:rect l="l" t="t" r="r" b="b"/>
              <a:pathLst>
                <a:path w="66194" h="20521" extrusionOk="0">
                  <a:moveTo>
                    <a:pt x="183" y="0"/>
                  </a:moveTo>
                  <a:cubicBezTo>
                    <a:pt x="92" y="0"/>
                    <a:pt x="1" y="91"/>
                    <a:pt x="1" y="206"/>
                  </a:cubicBezTo>
                  <a:cubicBezTo>
                    <a:pt x="1" y="297"/>
                    <a:pt x="92" y="388"/>
                    <a:pt x="183" y="388"/>
                  </a:cubicBezTo>
                  <a:lnTo>
                    <a:pt x="25245" y="388"/>
                  </a:lnTo>
                  <a:lnTo>
                    <a:pt x="45377" y="20520"/>
                  </a:lnTo>
                  <a:lnTo>
                    <a:pt x="66011" y="20520"/>
                  </a:lnTo>
                  <a:cubicBezTo>
                    <a:pt x="66103" y="20520"/>
                    <a:pt x="66194" y="20429"/>
                    <a:pt x="66194" y="20337"/>
                  </a:cubicBezTo>
                  <a:cubicBezTo>
                    <a:pt x="66194" y="20223"/>
                    <a:pt x="66103" y="20132"/>
                    <a:pt x="66011" y="20132"/>
                  </a:cubicBezTo>
                  <a:lnTo>
                    <a:pt x="45537" y="20132"/>
                  </a:lnTo>
                  <a:lnTo>
                    <a:pt x="254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6"/>
            <p:cNvSpPr/>
            <p:nvPr/>
          </p:nvSpPr>
          <p:spPr>
            <a:xfrm>
              <a:off x="3809085" y="-490830"/>
              <a:ext cx="993913" cy="458755"/>
            </a:xfrm>
            <a:custGeom>
              <a:avLst/>
              <a:gdLst/>
              <a:ahLst/>
              <a:cxnLst/>
              <a:rect l="l" t="t" r="r" b="b"/>
              <a:pathLst>
                <a:path w="39169" h="18079" extrusionOk="0">
                  <a:moveTo>
                    <a:pt x="183" y="0"/>
                  </a:moveTo>
                  <a:cubicBezTo>
                    <a:pt x="92" y="0"/>
                    <a:pt x="1" y="92"/>
                    <a:pt x="1" y="206"/>
                  </a:cubicBezTo>
                  <a:cubicBezTo>
                    <a:pt x="1" y="297"/>
                    <a:pt x="92" y="388"/>
                    <a:pt x="183" y="388"/>
                  </a:cubicBezTo>
                  <a:lnTo>
                    <a:pt x="21182" y="388"/>
                  </a:lnTo>
                  <a:lnTo>
                    <a:pt x="38826" y="18010"/>
                  </a:lnTo>
                  <a:cubicBezTo>
                    <a:pt x="38849" y="18055"/>
                    <a:pt x="38895" y="18078"/>
                    <a:pt x="38940" y="18078"/>
                  </a:cubicBezTo>
                  <a:cubicBezTo>
                    <a:pt x="39009" y="18078"/>
                    <a:pt x="39055" y="18055"/>
                    <a:pt x="39077" y="18010"/>
                  </a:cubicBezTo>
                  <a:cubicBezTo>
                    <a:pt x="39169" y="17941"/>
                    <a:pt x="39169" y="17827"/>
                    <a:pt x="39077" y="17736"/>
                  </a:cubicBezTo>
                  <a:lnTo>
                    <a:pt x="2134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6"/>
            <p:cNvSpPr/>
            <p:nvPr/>
          </p:nvSpPr>
          <p:spPr>
            <a:xfrm>
              <a:off x="9826894" y="1712989"/>
              <a:ext cx="136721" cy="136721"/>
            </a:xfrm>
            <a:custGeom>
              <a:avLst/>
              <a:gdLst/>
              <a:ahLst/>
              <a:cxnLst/>
              <a:rect l="l" t="t" r="r" b="b"/>
              <a:pathLst>
                <a:path w="5388" h="5388" extrusionOk="0">
                  <a:moveTo>
                    <a:pt x="2694" y="366"/>
                  </a:moveTo>
                  <a:cubicBezTo>
                    <a:pt x="3972" y="366"/>
                    <a:pt x="5022" y="1416"/>
                    <a:pt x="5022" y="2694"/>
                  </a:cubicBezTo>
                  <a:cubicBezTo>
                    <a:pt x="5022" y="3949"/>
                    <a:pt x="3972" y="4999"/>
                    <a:pt x="2694" y="4999"/>
                  </a:cubicBezTo>
                  <a:cubicBezTo>
                    <a:pt x="1416" y="4999"/>
                    <a:pt x="388" y="3949"/>
                    <a:pt x="388" y="2694"/>
                  </a:cubicBezTo>
                  <a:cubicBezTo>
                    <a:pt x="388" y="1416"/>
                    <a:pt x="1416" y="366"/>
                    <a:pt x="2694" y="366"/>
                  </a:cubicBezTo>
                  <a:close/>
                  <a:moveTo>
                    <a:pt x="2694" y="1"/>
                  </a:moveTo>
                  <a:cubicBezTo>
                    <a:pt x="1210" y="1"/>
                    <a:pt x="0" y="1187"/>
                    <a:pt x="0" y="2694"/>
                  </a:cubicBezTo>
                  <a:cubicBezTo>
                    <a:pt x="0" y="4178"/>
                    <a:pt x="1210" y="5387"/>
                    <a:pt x="2694" y="5387"/>
                  </a:cubicBezTo>
                  <a:cubicBezTo>
                    <a:pt x="4177" y="5387"/>
                    <a:pt x="5387" y="4178"/>
                    <a:pt x="5387" y="2694"/>
                  </a:cubicBezTo>
                  <a:cubicBezTo>
                    <a:pt x="5387" y="1187"/>
                    <a:pt x="4177"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6"/>
            <p:cNvSpPr/>
            <p:nvPr/>
          </p:nvSpPr>
          <p:spPr>
            <a:xfrm>
              <a:off x="9850645" y="1736740"/>
              <a:ext cx="89218" cy="88635"/>
            </a:xfrm>
            <a:custGeom>
              <a:avLst/>
              <a:gdLst/>
              <a:ahLst/>
              <a:cxnLst/>
              <a:rect l="l" t="t" r="r" b="b"/>
              <a:pathLst>
                <a:path w="3516" h="3493" extrusionOk="0">
                  <a:moveTo>
                    <a:pt x="1758" y="0"/>
                  </a:moveTo>
                  <a:cubicBezTo>
                    <a:pt x="799" y="0"/>
                    <a:pt x="0" y="776"/>
                    <a:pt x="0" y="1758"/>
                  </a:cubicBezTo>
                  <a:cubicBezTo>
                    <a:pt x="0" y="2717"/>
                    <a:pt x="799" y="3493"/>
                    <a:pt x="1758" y="3493"/>
                  </a:cubicBezTo>
                  <a:cubicBezTo>
                    <a:pt x="2739" y="3493"/>
                    <a:pt x="3515" y="2717"/>
                    <a:pt x="3515" y="1758"/>
                  </a:cubicBezTo>
                  <a:cubicBezTo>
                    <a:pt x="3515" y="776"/>
                    <a:pt x="2739"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6"/>
            <p:cNvSpPr/>
            <p:nvPr/>
          </p:nvSpPr>
          <p:spPr>
            <a:xfrm>
              <a:off x="8592628" y="81402"/>
              <a:ext cx="89218" cy="89219"/>
            </a:xfrm>
            <a:custGeom>
              <a:avLst/>
              <a:gdLst/>
              <a:ahLst/>
              <a:cxnLst/>
              <a:rect l="l" t="t" r="r" b="b"/>
              <a:pathLst>
                <a:path w="3516" h="3516" extrusionOk="0">
                  <a:moveTo>
                    <a:pt x="1758" y="1"/>
                  </a:moveTo>
                  <a:cubicBezTo>
                    <a:pt x="777" y="1"/>
                    <a:pt x="1" y="777"/>
                    <a:pt x="1" y="1758"/>
                  </a:cubicBezTo>
                  <a:cubicBezTo>
                    <a:pt x="1" y="2717"/>
                    <a:pt x="777" y="3516"/>
                    <a:pt x="1758" y="3516"/>
                  </a:cubicBezTo>
                  <a:cubicBezTo>
                    <a:pt x="2717" y="3516"/>
                    <a:pt x="3516" y="2717"/>
                    <a:pt x="3516" y="1758"/>
                  </a:cubicBezTo>
                  <a:cubicBezTo>
                    <a:pt x="3516" y="777"/>
                    <a:pt x="2717" y="1"/>
                    <a:pt x="17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6"/>
            <p:cNvSpPr/>
            <p:nvPr/>
          </p:nvSpPr>
          <p:spPr>
            <a:xfrm>
              <a:off x="10934893" y="789187"/>
              <a:ext cx="89218" cy="88635"/>
            </a:xfrm>
            <a:custGeom>
              <a:avLst/>
              <a:gdLst/>
              <a:ahLst/>
              <a:cxnLst/>
              <a:rect l="l" t="t" r="r" b="b"/>
              <a:pathLst>
                <a:path w="3516" h="3493" extrusionOk="0">
                  <a:moveTo>
                    <a:pt x="1758" y="0"/>
                  </a:moveTo>
                  <a:cubicBezTo>
                    <a:pt x="799" y="0"/>
                    <a:pt x="0" y="776"/>
                    <a:pt x="0" y="1735"/>
                  </a:cubicBezTo>
                  <a:cubicBezTo>
                    <a:pt x="0" y="2716"/>
                    <a:pt x="799" y="3493"/>
                    <a:pt x="1758" y="3493"/>
                  </a:cubicBezTo>
                  <a:cubicBezTo>
                    <a:pt x="2739" y="3493"/>
                    <a:pt x="3515" y="2716"/>
                    <a:pt x="3515" y="1735"/>
                  </a:cubicBezTo>
                  <a:cubicBezTo>
                    <a:pt x="3515" y="776"/>
                    <a:pt x="2739"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6"/>
            <p:cNvSpPr/>
            <p:nvPr/>
          </p:nvSpPr>
          <p:spPr>
            <a:xfrm>
              <a:off x="6100372" y="-709765"/>
              <a:ext cx="136721" cy="136721"/>
            </a:xfrm>
            <a:custGeom>
              <a:avLst/>
              <a:gdLst/>
              <a:ahLst/>
              <a:cxnLst/>
              <a:rect l="l" t="t" r="r" b="b"/>
              <a:pathLst>
                <a:path w="5388" h="5388" extrusionOk="0">
                  <a:moveTo>
                    <a:pt x="2694" y="366"/>
                  </a:moveTo>
                  <a:cubicBezTo>
                    <a:pt x="3972" y="366"/>
                    <a:pt x="4999" y="1416"/>
                    <a:pt x="4999" y="2694"/>
                  </a:cubicBezTo>
                  <a:cubicBezTo>
                    <a:pt x="4999" y="3972"/>
                    <a:pt x="3972" y="4999"/>
                    <a:pt x="2694" y="4999"/>
                  </a:cubicBezTo>
                  <a:cubicBezTo>
                    <a:pt x="1416" y="4999"/>
                    <a:pt x="366" y="3972"/>
                    <a:pt x="366" y="2694"/>
                  </a:cubicBezTo>
                  <a:cubicBezTo>
                    <a:pt x="366" y="1416"/>
                    <a:pt x="1416" y="366"/>
                    <a:pt x="2694" y="366"/>
                  </a:cubicBezTo>
                  <a:close/>
                  <a:moveTo>
                    <a:pt x="2694" y="0"/>
                  </a:moveTo>
                  <a:cubicBezTo>
                    <a:pt x="1210" y="0"/>
                    <a:pt x="0" y="1210"/>
                    <a:pt x="0" y="2694"/>
                  </a:cubicBezTo>
                  <a:cubicBezTo>
                    <a:pt x="0" y="4178"/>
                    <a:pt x="1210" y="5387"/>
                    <a:pt x="2694" y="5387"/>
                  </a:cubicBezTo>
                  <a:cubicBezTo>
                    <a:pt x="4177" y="5387"/>
                    <a:pt x="5387" y="4178"/>
                    <a:pt x="5387" y="2694"/>
                  </a:cubicBezTo>
                  <a:cubicBezTo>
                    <a:pt x="5387" y="1210"/>
                    <a:pt x="4177" y="0"/>
                    <a:pt x="2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6"/>
            <p:cNvSpPr/>
            <p:nvPr/>
          </p:nvSpPr>
          <p:spPr>
            <a:xfrm>
              <a:off x="6124123" y="-686014"/>
              <a:ext cx="88635" cy="89219"/>
            </a:xfrm>
            <a:custGeom>
              <a:avLst/>
              <a:gdLst/>
              <a:ahLst/>
              <a:cxnLst/>
              <a:rect l="l" t="t" r="r" b="b"/>
              <a:pathLst>
                <a:path w="3493" h="3516" extrusionOk="0">
                  <a:moveTo>
                    <a:pt x="1758" y="0"/>
                  </a:moveTo>
                  <a:cubicBezTo>
                    <a:pt x="776" y="0"/>
                    <a:pt x="0" y="776"/>
                    <a:pt x="0" y="1758"/>
                  </a:cubicBezTo>
                  <a:cubicBezTo>
                    <a:pt x="0" y="2717"/>
                    <a:pt x="776" y="3515"/>
                    <a:pt x="1758" y="3515"/>
                  </a:cubicBezTo>
                  <a:cubicBezTo>
                    <a:pt x="2716" y="3515"/>
                    <a:pt x="3493" y="2717"/>
                    <a:pt x="3493" y="1758"/>
                  </a:cubicBezTo>
                  <a:cubicBezTo>
                    <a:pt x="3493" y="776"/>
                    <a:pt x="2716"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6"/>
            <p:cNvSpPr/>
            <p:nvPr/>
          </p:nvSpPr>
          <p:spPr>
            <a:xfrm>
              <a:off x="6720105" y="-695276"/>
              <a:ext cx="107742" cy="107742"/>
            </a:xfrm>
            <a:custGeom>
              <a:avLst/>
              <a:gdLst/>
              <a:ahLst/>
              <a:cxnLst/>
              <a:rect l="l" t="t" r="r" b="b"/>
              <a:pathLst>
                <a:path w="4246" h="4246" extrusionOk="0">
                  <a:moveTo>
                    <a:pt x="2123" y="0"/>
                  </a:moveTo>
                  <a:cubicBezTo>
                    <a:pt x="959" y="0"/>
                    <a:pt x="0" y="936"/>
                    <a:pt x="0" y="2123"/>
                  </a:cubicBezTo>
                  <a:cubicBezTo>
                    <a:pt x="0" y="3287"/>
                    <a:pt x="959" y="4246"/>
                    <a:pt x="2123" y="4246"/>
                  </a:cubicBezTo>
                  <a:cubicBezTo>
                    <a:pt x="3310" y="4246"/>
                    <a:pt x="4246" y="3287"/>
                    <a:pt x="4246" y="2123"/>
                  </a:cubicBezTo>
                  <a:cubicBezTo>
                    <a:pt x="4246" y="936"/>
                    <a:pt x="3310"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6"/>
            <p:cNvSpPr/>
            <p:nvPr/>
          </p:nvSpPr>
          <p:spPr>
            <a:xfrm>
              <a:off x="10327898" y="421401"/>
              <a:ext cx="107742" cy="107742"/>
            </a:xfrm>
            <a:custGeom>
              <a:avLst/>
              <a:gdLst/>
              <a:ahLst/>
              <a:cxnLst/>
              <a:rect l="l" t="t" r="r" b="b"/>
              <a:pathLst>
                <a:path w="4246" h="4246" extrusionOk="0">
                  <a:moveTo>
                    <a:pt x="2123" y="0"/>
                  </a:moveTo>
                  <a:cubicBezTo>
                    <a:pt x="959" y="0"/>
                    <a:pt x="0" y="959"/>
                    <a:pt x="0" y="2123"/>
                  </a:cubicBezTo>
                  <a:cubicBezTo>
                    <a:pt x="0" y="3310"/>
                    <a:pt x="959" y="4246"/>
                    <a:pt x="2123" y="4246"/>
                  </a:cubicBezTo>
                  <a:cubicBezTo>
                    <a:pt x="3310" y="4246"/>
                    <a:pt x="4246" y="3310"/>
                    <a:pt x="4246" y="2123"/>
                  </a:cubicBezTo>
                  <a:cubicBezTo>
                    <a:pt x="4246" y="959"/>
                    <a:pt x="3310"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6"/>
            <p:cNvSpPr/>
            <p:nvPr/>
          </p:nvSpPr>
          <p:spPr>
            <a:xfrm>
              <a:off x="10136748" y="1466826"/>
              <a:ext cx="70695" cy="70695"/>
            </a:xfrm>
            <a:custGeom>
              <a:avLst/>
              <a:gdLst/>
              <a:ahLst/>
              <a:cxnLst/>
              <a:rect l="l" t="t" r="r" b="b"/>
              <a:pathLst>
                <a:path w="2786" h="2786" extrusionOk="0">
                  <a:moveTo>
                    <a:pt x="1393" y="1"/>
                  </a:moveTo>
                  <a:cubicBezTo>
                    <a:pt x="617" y="1"/>
                    <a:pt x="1" y="617"/>
                    <a:pt x="1" y="1393"/>
                  </a:cubicBezTo>
                  <a:cubicBezTo>
                    <a:pt x="1" y="2146"/>
                    <a:pt x="617" y="2786"/>
                    <a:pt x="1393" y="2786"/>
                  </a:cubicBezTo>
                  <a:cubicBezTo>
                    <a:pt x="2169" y="2786"/>
                    <a:pt x="2786" y="2146"/>
                    <a:pt x="2786" y="1393"/>
                  </a:cubicBezTo>
                  <a:cubicBezTo>
                    <a:pt x="2786" y="617"/>
                    <a:pt x="2169" y="1"/>
                    <a:pt x="13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6"/>
            <p:cNvSpPr/>
            <p:nvPr/>
          </p:nvSpPr>
          <p:spPr>
            <a:xfrm>
              <a:off x="8601890" y="1192877"/>
              <a:ext cx="70695" cy="70111"/>
            </a:xfrm>
            <a:custGeom>
              <a:avLst/>
              <a:gdLst/>
              <a:ahLst/>
              <a:cxnLst/>
              <a:rect l="l" t="t" r="r" b="b"/>
              <a:pathLst>
                <a:path w="2786" h="2763" extrusionOk="0">
                  <a:moveTo>
                    <a:pt x="1393" y="0"/>
                  </a:moveTo>
                  <a:cubicBezTo>
                    <a:pt x="617" y="0"/>
                    <a:pt x="1" y="617"/>
                    <a:pt x="1" y="1393"/>
                  </a:cubicBezTo>
                  <a:cubicBezTo>
                    <a:pt x="1" y="2146"/>
                    <a:pt x="617" y="2762"/>
                    <a:pt x="1393" y="2762"/>
                  </a:cubicBezTo>
                  <a:cubicBezTo>
                    <a:pt x="2169" y="2762"/>
                    <a:pt x="2786" y="2146"/>
                    <a:pt x="2786" y="1393"/>
                  </a:cubicBezTo>
                  <a:cubicBezTo>
                    <a:pt x="2786" y="617"/>
                    <a:pt x="2169" y="0"/>
                    <a:pt x="13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6"/>
            <p:cNvSpPr/>
            <p:nvPr/>
          </p:nvSpPr>
          <p:spPr>
            <a:xfrm>
              <a:off x="7411092" y="536655"/>
              <a:ext cx="141922" cy="141339"/>
            </a:xfrm>
            <a:custGeom>
              <a:avLst/>
              <a:gdLst/>
              <a:ahLst/>
              <a:cxnLst/>
              <a:rect l="l" t="t" r="r" b="b"/>
              <a:pathLst>
                <a:path w="5593" h="5570" extrusionOk="0">
                  <a:moveTo>
                    <a:pt x="2808" y="0"/>
                  </a:moveTo>
                  <a:cubicBezTo>
                    <a:pt x="1255" y="0"/>
                    <a:pt x="0" y="1233"/>
                    <a:pt x="0" y="2785"/>
                  </a:cubicBezTo>
                  <a:cubicBezTo>
                    <a:pt x="0" y="4314"/>
                    <a:pt x="1255" y="5570"/>
                    <a:pt x="2808" y="5570"/>
                  </a:cubicBezTo>
                  <a:cubicBezTo>
                    <a:pt x="4337" y="5570"/>
                    <a:pt x="5592" y="4314"/>
                    <a:pt x="5592" y="2785"/>
                  </a:cubicBezTo>
                  <a:cubicBezTo>
                    <a:pt x="5592" y="1233"/>
                    <a:pt x="4337" y="0"/>
                    <a:pt x="280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6"/>
            <p:cNvSpPr/>
            <p:nvPr/>
          </p:nvSpPr>
          <p:spPr>
            <a:xfrm>
              <a:off x="9285340" y="1156972"/>
              <a:ext cx="141922" cy="141922"/>
            </a:xfrm>
            <a:custGeom>
              <a:avLst/>
              <a:gdLst/>
              <a:ahLst/>
              <a:cxnLst/>
              <a:rect l="l" t="t" r="r" b="b"/>
              <a:pathLst>
                <a:path w="5593" h="5593" extrusionOk="0">
                  <a:moveTo>
                    <a:pt x="2785" y="0"/>
                  </a:moveTo>
                  <a:cubicBezTo>
                    <a:pt x="1256" y="0"/>
                    <a:pt x="1" y="1256"/>
                    <a:pt x="1" y="2808"/>
                  </a:cubicBezTo>
                  <a:cubicBezTo>
                    <a:pt x="1" y="4337"/>
                    <a:pt x="1256" y="5592"/>
                    <a:pt x="2785" y="5592"/>
                  </a:cubicBezTo>
                  <a:cubicBezTo>
                    <a:pt x="4338" y="5592"/>
                    <a:pt x="5593" y="4337"/>
                    <a:pt x="5593" y="2808"/>
                  </a:cubicBezTo>
                  <a:cubicBezTo>
                    <a:pt x="5593" y="1256"/>
                    <a:pt x="4338" y="0"/>
                    <a:pt x="278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6"/>
            <p:cNvSpPr/>
            <p:nvPr/>
          </p:nvSpPr>
          <p:spPr>
            <a:xfrm>
              <a:off x="7145822" y="-69174"/>
              <a:ext cx="66051" cy="66051"/>
            </a:xfrm>
            <a:custGeom>
              <a:avLst/>
              <a:gdLst/>
              <a:ahLst/>
              <a:cxnLst/>
              <a:rect l="l" t="t" r="r" b="b"/>
              <a:pathLst>
                <a:path w="2603" h="2603" extrusionOk="0">
                  <a:moveTo>
                    <a:pt x="1301" y="0"/>
                  </a:moveTo>
                  <a:cubicBezTo>
                    <a:pt x="594" y="0"/>
                    <a:pt x="0" y="571"/>
                    <a:pt x="0" y="1301"/>
                  </a:cubicBezTo>
                  <a:cubicBezTo>
                    <a:pt x="0" y="2009"/>
                    <a:pt x="594" y="2602"/>
                    <a:pt x="1301" y="2602"/>
                  </a:cubicBezTo>
                  <a:cubicBezTo>
                    <a:pt x="2009" y="2602"/>
                    <a:pt x="2602" y="2009"/>
                    <a:pt x="2602" y="1301"/>
                  </a:cubicBezTo>
                  <a:cubicBezTo>
                    <a:pt x="2602" y="571"/>
                    <a:pt x="2009" y="0"/>
                    <a:pt x="13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6"/>
            <p:cNvSpPr/>
            <p:nvPr/>
          </p:nvSpPr>
          <p:spPr>
            <a:xfrm>
              <a:off x="7338672" y="-341397"/>
              <a:ext cx="145982" cy="146566"/>
            </a:xfrm>
            <a:custGeom>
              <a:avLst/>
              <a:gdLst/>
              <a:ahLst/>
              <a:cxnLst/>
              <a:rect l="l" t="t" r="r" b="b"/>
              <a:pathLst>
                <a:path w="5753" h="5776" extrusionOk="0">
                  <a:moveTo>
                    <a:pt x="2877" y="388"/>
                  </a:moveTo>
                  <a:cubicBezTo>
                    <a:pt x="4246" y="388"/>
                    <a:pt x="5388" y="1507"/>
                    <a:pt x="5388" y="2899"/>
                  </a:cubicBezTo>
                  <a:cubicBezTo>
                    <a:pt x="5388" y="4269"/>
                    <a:pt x="4246" y="5410"/>
                    <a:pt x="2877" y="5410"/>
                  </a:cubicBezTo>
                  <a:cubicBezTo>
                    <a:pt x="1485" y="5410"/>
                    <a:pt x="366" y="4269"/>
                    <a:pt x="366" y="2899"/>
                  </a:cubicBezTo>
                  <a:cubicBezTo>
                    <a:pt x="366" y="1507"/>
                    <a:pt x="1485" y="388"/>
                    <a:pt x="2877" y="388"/>
                  </a:cubicBezTo>
                  <a:close/>
                  <a:moveTo>
                    <a:pt x="2877" y="0"/>
                  </a:moveTo>
                  <a:cubicBezTo>
                    <a:pt x="1279" y="0"/>
                    <a:pt x="1" y="1301"/>
                    <a:pt x="1" y="2899"/>
                  </a:cubicBezTo>
                  <a:cubicBezTo>
                    <a:pt x="1" y="4497"/>
                    <a:pt x="1279" y="5775"/>
                    <a:pt x="2877" y="5775"/>
                  </a:cubicBezTo>
                  <a:cubicBezTo>
                    <a:pt x="4475" y="5775"/>
                    <a:pt x="5753" y="4497"/>
                    <a:pt x="5753" y="2899"/>
                  </a:cubicBezTo>
                  <a:cubicBezTo>
                    <a:pt x="5753" y="1301"/>
                    <a:pt x="4475" y="0"/>
                    <a:pt x="28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6"/>
            <p:cNvSpPr/>
            <p:nvPr/>
          </p:nvSpPr>
          <p:spPr>
            <a:xfrm>
              <a:off x="7364174" y="-315336"/>
              <a:ext cx="95004" cy="94446"/>
            </a:xfrm>
            <a:custGeom>
              <a:avLst/>
              <a:gdLst/>
              <a:ahLst/>
              <a:cxnLst/>
              <a:rect l="l" t="t" r="r" b="b"/>
              <a:pathLst>
                <a:path w="3744" h="3722" extrusionOk="0">
                  <a:moveTo>
                    <a:pt x="1872" y="0"/>
                  </a:moveTo>
                  <a:cubicBezTo>
                    <a:pt x="845" y="0"/>
                    <a:pt x="0" y="845"/>
                    <a:pt x="0" y="1872"/>
                  </a:cubicBezTo>
                  <a:cubicBezTo>
                    <a:pt x="0" y="2899"/>
                    <a:pt x="845" y="3721"/>
                    <a:pt x="1872" y="3721"/>
                  </a:cubicBezTo>
                  <a:cubicBezTo>
                    <a:pt x="2899" y="3721"/>
                    <a:pt x="3744" y="2899"/>
                    <a:pt x="3744" y="1872"/>
                  </a:cubicBezTo>
                  <a:cubicBezTo>
                    <a:pt x="3744" y="845"/>
                    <a:pt x="2899" y="0"/>
                    <a:pt x="18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6"/>
            <p:cNvSpPr/>
            <p:nvPr/>
          </p:nvSpPr>
          <p:spPr>
            <a:xfrm>
              <a:off x="5743599" y="-296229"/>
              <a:ext cx="107742" cy="107768"/>
            </a:xfrm>
            <a:custGeom>
              <a:avLst/>
              <a:gdLst/>
              <a:ahLst/>
              <a:cxnLst/>
              <a:rect l="l" t="t" r="r" b="b"/>
              <a:pathLst>
                <a:path w="4246" h="4247" extrusionOk="0">
                  <a:moveTo>
                    <a:pt x="2123" y="1"/>
                  </a:moveTo>
                  <a:cubicBezTo>
                    <a:pt x="959" y="1"/>
                    <a:pt x="0" y="937"/>
                    <a:pt x="0" y="2123"/>
                  </a:cubicBezTo>
                  <a:cubicBezTo>
                    <a:pt x="0" y="3288"/>
                    <a:pt x="959" y="4246"/>
                    <a:pt x="2123" y="4246"/>
                  </a:cubicBezTo>
                  <a:cubicBezTo>
                    <a:pt x="3310" y="4246"/>
                    <a:pt x="4246" y="3288"/>
                    <a:pt x="4246" y="2123"/>
                  </a:cubicBezTo>
                  <a:cubicBezTo>
                    <a:pt x="4246" y="937"/>
                    <a:pt x="3310"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6"/>
            <p:cNvSpPr/>
            <p:nvPr/>
          </p:nvSpPr>
          <p:spPr>
            <a:xfrm>
              <a:off x="5430243" y="-296229"/>
              <a:ext cx="107768" cy="107768"/>
            </a:xfrm>
            <a:custGeom>
              <a:avLst/>
              <a:gdLst/>
              <a:ahLst/>
              <a:cxnLst/>
              <a:rect l="l" t="t" r="r" b="b"/>
              <a:pathLst>
                <a:path w="4247" h="4247" extrusionOk="0">
                  <a:moveTo>
                    <a:pt x="2123" y="1"/>
                  </a:moveTo>
                  <a:cubicBezTo>
                    <a:pt x="936" y="1"/>
                    <a:pt x="1" y="937"/>
                    <a:pt x="1" y="2123"/>
                  </a:cubicBezTo>
                  <a:cubicBezTo>
                    <a:pt x="1" y="3288"/>
                    <a:pt x="936" y="4246"/>
                    <a:pt x="2123" y="4246"/>
                  </a:cubicBezTo>
                  <a:cubicBezTo>
                    <a:pt x="3287" y="4246"/>
                    <a:pt x="4246" y="3288"/>
                    <a:pt x="4246" y="2123"/>
                  </a:cubicBezTo>
                  <a:cubicBezTo>
                    <a:pt x="4246" y="937"/>
                    <a:pt x="3287"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6"/>
            <p:cNvSpPr/>
            <p:nvPr/>
          </p:nvSpPr>
          <p:spPr>
            <a:xfrm>
              <a:off x="4743317" y="-91199"/>
              <a:ext cx="107768" cy="107768"/>
            </a:xfrm>
            <a:custGeom>
              <a:avLst/>
              <a:gdLst/>
              <a:ahLst/>
              <a:cxnLst/>
              <a:rect l="l" t="t" r="r" b="b"/>
              <a:pathLst>
                <a:path w="4247" h="4247" extrusionOk="0">
                  <a:moveTo>
                    <a:pt x="2123" y="1"/>
                  </a:moveTo>
                  <a:cubicBezTo>
                    <a:pt x="959" y="1"/>
                    <a:pt x="1" y="960"/>
                    <a:pt x="1" y="2124"/>
                  </a:cubicBezTo>
                  <a:cubicBezTo>
                    <a:pt x="1" y="3311"/>
                    <a:pt x="959" y="4246"/>
                    <a:pt x="2123" y="4246"/>
                  </a:cubicBezTo>
                  <a:cubicBezTo>
                    <a:pt x="3310" y="4246"/>
                    <a:pt x="4246" y="3311"/>
                    <a:pt x="4246" y="2124"/>
                  </a:cubicBezTo>
                  <a:cubicBezTo>
                    <a:pt x="4246" y="960"/>
                    <a:pt x="3310"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6"/>
            <p:cNvSpPr/>
            <p:nvPr/>
          </p:nvSpPr>
          <p:spPr>
            <a:xfrm>
              <a:off x="4288089" y="-539474"/>
              <a:ext cx="107742" cy="107742"/>
            </a:xfrm>
            <a:custGeom>
              <a:avLst/>
              <a:gdLst/>
              <a:ahLst/>
              <a:cxnLst/>
              <a:rect l="l" t="t" r="r" b="b"/>
              <a:pathLst>
                <a:path w="4246" h="4246" extrusionOk="0">
                  <a:moveTo>
                    <a:pt x="2123" y="0"/>
                  </a:moveTo>
                  <a:cubicBezTo>
                    <a:pt x="959" y="0"/>
                    <a:pt x="0" y="936"/>
                    <a:pt x="0" y="2123"/>
                  </a:cubicBezTo>
                  <a:cubicBezTo>
                    <a:pt x="0" y="3287"/>
                    <a:pt x="959" y="4246"/>
                    <a:pt x="2123" y="4246"/>
                  </a:cubicBezTo>
                  <a:cubicBezTo>
                    <a:pt x="3287" y="4246"/>
                    <a:pt x="4246" y="3287"/>
                    <a:pt x="4246" y="2123"/>
                  </a:cubicBezTo>
                  <a:cubicBezTo>
                    <a:pt x="4246" y="936"/>
                    <a:pt x="3287"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6"/>
            <p:cNvSpPr/>
            <p:nvPr/>
          </p:nvSpPr>
          <p:spPr>
            <a:xfrm>
              <a:off x="7000423" y="-678478"/>
              <a:ext cx="73588" cy="74146"/>
            </a:xfrm>
            <a:custGeom>
              <a:avLst/>
              <a:gdLst/>
              <a:ahLst/>
              <a:cxnLst/>
              <a:rect l="l" t="t" r="r" b="b"/>
              <a:pathLst>
                <a:path w="2900" h="2922" extrusionOk="0">
                  <a:moveTo>
                    <a:pt x="1462" y="0"/>
                  </a:moveTo>
                  <a:cubicBezTo>
                    <a:pt x="640" y="0"/>
                    <a:pt x="1" y="639"/>
                    <a:pt x="1" y="1461"/>
                  </a:cubicBezTo>
                  <a:cubicBezTo>
                    <a:pt x="1" y="2260"/>
                    <a:pt x="640" y="2922"/>
                    <a:pt x="1462" y="2922"/>
                  </a:cubicBezTo>
                  <a:cubicBezTo>
                    <a:pt x="2261" y="2922"/>
                    <a:pt x="2900" y="2260"/>
                    <a:pt x="2900" y="1461"/>
                  </a:cubicBezTo>
                  <a:cubicBezTo>
                    <a:pt x="2900" y="639"/>
                    <a:pt x="2261" y="0"/>
                    <a:pt x="14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6"/>
            <p:cNvSpPr/>
            <p:nvPr/>
          </p:nvSpPr>
          <p:spPr>
            <a:xfrm>
              <a:off x="5041600" y="-500092"/>
              <a:ext cx="74171" cy="74146"/>
            </a:xfrm>
            <a:custGeom>
              <a:avLst/>
              <a:gdLst/>
              <a:ahLst/>
              <a:cxnLst/>
              <a:rect l="l" t="t" r="r" b="b"/>
              <a:pathLst>
                <a:path w="2923" h="2922" extrusionOk="0">
                  <a:moveTo>
                    <a:pt x="1462" y="0"/>
                  </a:moveTo>
                  <a:cubicBezTo>
                    <a:pt x="640" y="0"/>
                    <a:pt x="1" y="662"/>
                    <a:pt x="1" y="1461"/>
                  </a:cubicBezTo>
                  <a:cubicBezTo>
                    <a:pt x="1" y="2260"/>
                    <a:pt x="640" y="2922"/>
                    <a:pt x="1462" y="2922"/>
                  </a:cubicBezTo>
                  <a:cubicBezTo>
                    <a:pt x="2260" y="2922"/>
                    <a:pt x="2922" y="2260"/>
                    <a:pt x="2922" y="1461"/>
                  </a:cubicBezTo>
                  <a:cubicBezTo>
                    <a:pt x="2922" y="662"/>
                    <a:pt x="2260" y="0"/>
                    <a:pt x="14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6"/>
            <p:cNvSpPr/>
            <p:nvPr/>
          </p:nvSpPr>
          <p:spPr>
            <a:xfrm>
              <a:off x="8632010" y="121240"/>
              <a:ext cx="2335337" cy="717199"/>
            </a:xfrm>
            <a:custGeom>
              <a:avLst/>
              <a:gdLst/>
              <a:ahLst/>
              <a:cxnLst/>
              <a:rect l="l" t="t" r="r" b="b"/>
              <a:pathLst>
                <a:path w="92033" h="28264" extrusionOk="0">
                  <a:moveTo>
                    <a:pt x="206" y="0"/>
                  </a:moveTo>
                  <a:cubicBezTo>
                    <a:pt x="155" y="0"/>
                    <a:pt x="104" y="17"/>
                    <a:pt x="69" y="51"/>
                  </a:cubicBezTo>
                  <a:cubicBezTo>
                    <a:pt x="1" y="120"/>
                    <a:pt x="1" y="234"/>
                    <a:pt x="69" y="325"/>
                  </a:cubicBezTo>
                  <a:lnTo>
                    <a:pt x="28007" y="28263"/>
                  </a:lnTo>
                  <a:lnTo>
                    <a:pt x="91850" y="28263"/>
                  </a:lnTo>
                  <a:cubicBezTo>
                    <a:pt x="91941" y="28263"/>
                    <a:pt x="92032" y="28172"/>
                    <a:pt x="92032" y="28058"/>
                  </a:cubicBezTo>
                  <a:cubicBezTo>
                    <a:pt x="92032" y="27967"/>
                    <a:pt x="91941" y="27875"/>
                    <a:pt x="91850" y="27875"/>
                  </a:cubicBezTo>
                  <a:lnTo>
                    <a:pt x="28167" y="27875"/>
                  </a:lnTo>
                  <a:lnTo>
                    <a:pt x="343" y="51"/>
                  </a:lnTo>
                  <a:cubicBezTo>
                    <a:pt x="309" y="17"/>
                    <a:pt x="258" y="0"/>
                    <a:pt x="2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6"/>
            <p:cNvSpPr/>
            <p:nvPr/>
          </p:nvSpPr>
          <p:spPr>
            <a:xfrm>
              <a:off x="7355470" y="170595"/>
              <a:ext cx="151793" cy="94446"/>
            </a:xfrm>
            <a:custGeom>
              <a:avLst/>
              <a:gdLst/>
              <a:ahLst/>
              <a:cxnLst/>
              <a:rect l="l" t="t" r="r" b="b"/>
              <a:pathLst>
                <a:path w="5982" h="3722" extrusionOk="0">
                  <a:moveTo>
                    <a:pt x="1" y="1"/>
                  </a:moveTo>
                  <a:lnTo>
                    <a:pt x="3607" y="3721"/>
                  </a:lnTo>
                  <a:lnTo>
                    <a:pt x="5981" y="3721"/>
                  </a:lnTo>
                  <a:lnTo>
                    <a:pt x="239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6"/>
            <p:cNvSpPr/>
            <p:nvPr/>
          </p:nvSpPr>
          <p:spPr>
            <a:xfrm>
              <a:off x="7469581" y="170595"/>
              <a:ext cx="151184" cy="94446"/>
            </a:xfrm>
            <a:custGeom>
              <a:avLst/>
              <a:gdLst/>
              <a:ahLst/>
              <a:cxnLst/>
              <a:rect l="l" t="t" r="r" b="b"/>
              <a:pathLst>
                <a:path w="5958" h="3722" extrusionOk="0">
                  <a:moveTo>
                    <a:pt x="0" y="1"/>
                  </a:moveTo>
                  <a:lnTo>
                    <a:pt x="3584" y="3721"/>
                  </a:lnTo>
                  <a:lnTo>
                    <a:pt x="5958"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6"/>
            <p:cNvSpPr/>
            <p:nvPr/>
          </p:nvSpPr>
          <p:spPr>
            <a:xfrm>
              <a:off x="7583109" y="170595"/>
              <a:ext cx="151768" cy="94446"/>
            </a:xfrm>
            <a:custGeom>
              <a:avLst/>
              <a:gdLst/>
              <a:ahLst/>
              <a:cxnLst/>
              <a:rect l="l" t="t" r="r" b="b"/>
              <a:pathLst>
                <a:path w="5981" h="3722" extrusionOk="0">
                  <a:moveTo>
                    <a:pt x="0" y="1"/>
                  </a:moveTo>
                  <a:lnTo>
                    <a:pt x="3584" y="3721"/>
                  </a:lnTo>
                  <a:lnTo>
                    <a:pt x="5980"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6"/>
            <p:cNvSpPr/>
            <p:nvPr/>
          </p:nvSpPr>
          <p:spPr>
            <a:xfrm>
              <a:off x="7697195" y="170595"/>
              <a:ext cx="151210" cy="94446"/>
            </a:xfrm>
            <a:custGeom>
              <a:avLst/>
              <a:gdLst/>
              <a:ahLst/>
              <a:cxnLst/>
              <a:rect l="l" t="t" r="r" b="b"/>
              <a:pathLst>
                <a:path w="5959" h="3722" extrusionOk="0">
                  <a:moveTo>
                    <a:pt x="1" y="1"/>
                  </a:moveTo>
                  <a:lnTo>
                    <a:pt x="3584" y="3721"/>
                  </a:lnTo>
                  <a:lnTo>
                    <a:pt x="5958" y="3721"/>
                  </a:lnTo>
                  <a:lnTo>
                    <a:pt x="23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6"/>
            <p:cNvSpPr/>
            <p:nvPr/>
          </p:nvSpPr>
          <p:spPr>
            <a:xfrm>
              <a:off x="7810723" y="170595"/>
              <a:ext cx="151184" cy="94446"/>
            </a:xfrm>
            <a:custGeom>
              <a:avLst/>
              <a:gdLst/>
              <a:ahLst/>
              <a:cxnLst/>
              <a:rect l="l" t="t" r="r" b="b"/>
              <a:pathLst>
                <a:path w="5958" h="3722" extrusionOk="0">
                  <a:moveTo>
                    <a:pt x="1" y="1"/>
                  </a:moveTo>
                  <a:lnTo>
                    <a:pt x="3584" y="3721"/>
                  </a:lnTo>
                  <a:lnTo>
                    <a:pt x="5958"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6"/>
            <p:cNvSpPr/>
            <p:nvPr/>
          </p:nvSpPr>
          <p:spPr>
            <a:xfrm>
              <a:off x="7924251" y="170595"/>
              <a:ext cx="151768" cy="94446"/>
            </a:xfrm>
            <a:custGeom>
              <a:avLst/>
              <a:gdLst/>
              <a:ahLst/>
              <a:cxnLst/>
              <a:rect l="l" t="t" r="r" b="b"/>
              <a:pathLst>
                <a:path w="5981" h="3722" extrusionOk="0">
                  <a:moveTo>
                    <a:pt x="0" y="1"/>
                  </a:moveTo>
                  <a:lnTo>
                    <a:pt x="3607" y="3721"/>
                  </a:lnTo>
                  <a:lnTo>
                    <a:pt x="5981" y="3721"/>
                  </a:lnTo>
                  <a:lnTo>
                    <a:pt x="23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6"/>
            <p:cNvSpPr/>
            <p:nvPr/>
          </p:nvSpPr>
          <p:spPr>
            <a:xfrm>
              <a:off x="8038337" y="170595"/>
              <a:ext cx="151210" cy="94446"/>
            </a:xfrm>
            <a:custGeom>
              <a:avLst/>
              <a:gdLst/>
              <a:ahLst/>
              <a:cxnLst/>
              <a:rect l="l" t="t" r="r" b="b"/>
              <a:pathLst>
                <a:path w="5959" h="3722" extrusionOk="0">
                  <a:moveTo>
                    <a:pt x="1" y="1"/>
                  </a:moveTo>
                  <a:lnTo>
                    <a:pt x="3584" y="3721"/>
                  </a:lnTo>
                  <a:lnTo>
                    <a:pt x="5958" y="3721"/>
                  </a:lnTo>
                  <a:lnTo>
                    <a:pt x="23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6"/>
            <p:cNvSpPr/>
            <p:nvPr/>
          </p:nvSpPr>
          <p:spPr>
            <a:xfrm>
              <a:off x="8151864" y="170595"/>
              <a:ext cx="151768" cy="94446"/>
            </a:xfrm>
            <a:custGeom>
              <a:avLst/>
              <a:gdLst/>
              <a:ahLst/>
              <a:cxnLst/>
              <a:rect l="l" t="t" r="r" b="b"/>
              <a:pathLst>
                <a:path w="5981" h="3722" extrusionOk="0">
                  <a:moveTo>
                    <a:pt x="1" y="1"/>
                  </a:moveTo>
                  <a:lnTo>
                    <a:pt x="3584" y="3721"/>
                  </a:lnTo>
                  <a:lnTo>
                    <a:pt x="5981"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6"/>
            <p:cNvSpPr/>
            <p:nvPr/>
          </p:nvSpPr>
          <p:spPr>
            <a:xfrm>
              <a:off x="6543445" y="958895"/>
              <a:ext cx="280952" cy="175519"/>
            </a:xfrm>
            <a:custGeom>
              <a:avLst/>
              <a:gdLst/>
              <a:ahLst/>
              <a:cxnLst/>
              <a:rect l="l" t="t" r="r" b="b"/>
              <a:pathLst>
                <a:path w="11072" h="6917" extrusionOk="0">
                  <a:moveTo>
                    <a:pt x="1" y="0"/>
                  </a:moveTo>
                  <a:lnTo>
                    <a:pt x="6666"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6"/>
            <p:cNvSpPr/>
            <p:nvPr/>
          </p:nvSpPr>
          <p:spPr>
            <a:xfrm>
              <a:off x="6754286" y="958895"/>
              <a:ext cx="280927" cy="175519"/>
            </a:xfrm>
            <a:custGeom>
              <a:avLst/>
              <a:gdLst/>
              <a:ahLst/>
              <a:cxnLst/>
              <a:rect l="l" t="t" r="r" b="b"/>
              <a:pathLst>
                <a:path w="11071" h="6917" extrusionOk="0">
                  <a:moveTo>
                    <a:pt x="0" y="0"/>
                  </a:moveTo>
                  <a:lnTo>
                    <a:pt x="6665" y="6916"/>
                  </a:lnTo>
                  <a:lnTo>
                    <a:pt x="11070" y="6916"/>
                  </a:lnTo>
                  <a:lnTo>
                    <a:pt x="44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6"/>
            <p:cNvSpPr/>
            <p:nvPr/>
          </p:nvSpPr>
          <p:spPr>
            <a:xfrm>
              <a:off x="6965101" y="958895"/>
              <a:ext cx="280927" cy="175519"/>
            </a:xfrm>
            <a:custGeom>
              <a:avLst/>
              <a:gdLst/>
              <a:ahLst/>
              <a:cxnLst/>
              <a:rect l="l" t="t" r="r" b="b"/>
              <a:pathLst>
                <a:path w="11071" h="6917" extrusionOk="0">
                  <a:moveTo>
                    <a:pt x="1" y="0"/>
                  </a:moveTo>
                  <a:lnTo>
                    <a:pt x="6666" y="6916"/>
                  </a:lnTo>
                  <a:lnTo>
                    <a:pt x="11071" y="6916"/>
                  </a:lnTo>
                  <a:lnTo>
                    <a:pt x="442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6"/>
            <p:cNvSpPr/>
            <p:nvPr/>
          </p:nvSpPr>
          <p:spPr>
            <a:xfrm>
              <a:off x="7176500" y="958895"/>
              <a:ext cx="280952" cy="175519"/>
            </a:xfrm>
            <a:custGeom>
              <a:avLst/>
              <a:gdLst/>
              <a:ahLst/>
              <a:cxnLst/>
              <a:rect l="l" t="t" r="r" b="b"/>
              <a:pathLst>
                <a:path w="11072" h="6917" extrusionOk="0">
                  <a:moveTo>
                    <a:pt x="1" y="0"/>
                  </a:moveTo>
                  <a:lnTo>
                    <a:pt x="6643"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6"/>
            <p:cNvSpPr/>
            <p:nvPr/>
          </p:nvSpPr>
          <p:spPr>
            <a:xfrm>
              <a:off x="7387341" y="958895"/>
              <a:ext cx="280927" cy="175519"/>
            </a:xfrm>
            <a:custGeom>
              <a:avLst/>
              <a:gdLst/>
              <a:ahLst/>
              <a:cxnLst/>
              <a:rect l="l" t="t" r="r" b="b"/>
              <a:pathLst>
                <a:path w="11071" h="6917" extrusionOk="0">
                  <a:moveTo>
                    <a:pt x="0" y="0"/>
                  </a:moveTo>
                  <a:lnTo>
                    <a:pt x="6665"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6"/>
            <p:cNvSpPr/>
            <p:nvPr/>
          </p:nvSpPr>
          <p:spPr>
            <a:xfrm>
              <a:off x="7598157" y="958895"/>
              <a:ext cx="280927" cy="175519"/>
            </a:xfrm>
            <a:custGeom>
              <a:avLst/>
              <a:gdLst/>
              <a:ahLst/>
              <a:cxnLst/>
              <a:rect l="l" t="t" r="r" b="b"/>
              <a:pathLst>
                <a:path w="11071" h="6917" extrusionOk="0">
                  <a:moveTo>
                    <a:pt x="1" y="0"/>
                  </a:moveTo>
                  <a:lnTo>
                    <a:pt x="6666"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6"/>
            <p:cNvSpPr/>
            <p:nvPr/>
          </p:nvSpPr>
          <p:spPr>
            <a:xfrm>
              <a:off x="3748885" y="-197980"/>
              <a:ext cx="993913" cy="458755"/>
            </a:xfrm>
            <a:custGeom>
              <a:avLst/>
              <a:gdLst/>
              <a:ahLst/>
              <a:cxnLst/>
              <a:rect l="l" t="t" r="r" b="b"/>
              <a:pathLst>
                <a:path w="39169" h="18079" extrusionOk="0">
                  <a:moveTo>
                    <a:pt x="183" y="0"/>
                  </a:moveTo>
                  <a:cubicBezTo>
                    <a:pt x="92" y="0"/>
                    <a:pt x="1" y="92"/>
                    <a:pt x="1" y="206"/>
                  </a:cubicBezTo>
                  <a:cubicBezTo>
                    <a:pt x="1" y="297"/>
                    <a:pt x="92" y="388"/>
                    <a:pt x="183" y="388"/>
                  </a:cubicBezTo>
                  <a:lnTo>
                    <a:pt x="21182" y="388"/>
                  </a:lnTo>
                  <a:lnTo>
                    <a:pt x="38826" y="18010"/>
                  </a:lnTo>
                  <a:cubicBezTo>
                    <a:pt x="38849" y="18055"/>
                    <a:pt x="38895" y="18078"/>
                    <a:pt x="38940" y="18078"/>
                  </a:cubicBezTo>
                  <a:cubicBezTo>
                    <a:pt x="39009" y="18078"/>
                    <a:pt x="39055" y="18055"/>
                    <a:pt x="39077" y="18010"/>
                  </a:cubicBezTo>
                  <a:cubicBezTo>
                    <a:pt x="39169" y="17941"/>
                    <a:pt x="39169" y="17827"/>
                    <a:pt x="39077" y="17736"/>
                  </a:cubicBezTo>
                  <a:lnTo>
                    <a:pt x="2134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6"/>
            <p:cNvSpPr/>
            <p:nvPr/>
          </p:nvSpPr>
          <p:spPr>
            <a:xfrm>
              <a:off x="4708100" y="215949"/>
              <a:ext cx="69046" cy="69077"/>
            </a:xfrm>
            <a:custGeom>
              <a:avLst/>
              <a:gdLst/>
              <a:ahLst/>
              <a:cxnLst/>
              <a:rect l="l" t="t" r="r" b="b"/>
              <a:pathLst>
                <a:path w="4247" h="4247" extrusionOk="0">
                  <a:moveTo>
                    <a:pt x="2123" y="1"/>
                  </a:moveTo>
                  <a:cubicBezTo>
                    <a:pt x="959" y="1"/>
                    <a:pt x="1" y="960"/>
                    <a:pt x="1" y="2124"/>
                  </a:cubicBezTo>
                  <a:cubicBezTo>
                    <a:pt x="1" y="3311"/>
                    <a:pt x="959" y="4246"/>
                    <a:pt x="2123" y="4246"/>
                  </a:cubicBezTo>
                  <a:cubicBezTo>
                    <a:pt x="3310" y="4246"/>
                    <a:pt x="4246" y="3311"/>
                    <a:pt x="4246" y="2124"/>
                  </a:cubicBezTo>
                  <a:cubicBezTo>
                    <a:pt x="4246" y="960"/>
                    <a:pt x="3310"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3" name="Google Shape;443;p6"/>
          <p:cNvSpPr txBox="1">
            <a:spLocks noGrp="1"/>
          </p:cNvSpPr>
          <p:nvPr>
            <p:ph type="title"/>
          </p:nvPr>
        </p:nvSpPr>
        <p:spPr>
          <a:xfrm>
            <a:off x="720000" y="461875"/>
            <a:ext cx="7704000" cy="488400"/>
          </a:xfrm>
          <a:prstGeom prst="rect">
            <a:avLst/>
          </a:prstGeom>
        </p:spPr>
        <p:txBody>
          <a:bodyPr spcFirstLastPara="1" wrap="square" lIns="0" tIns="0" rIns="0" bIns="0" anchor="t" anchorCtr="0">
            <a:noAutofit/>
          </a:bodyPr>
          <a:lstStyle>
            <a:lvl1pPr lvl="0">
              <a:spcBef>
                <a:spcPts val="0"/>
              </a:spcBef>
              <a:spcAft>
                <a:spcPts val="0"/>
              </a:spcAft>
              <a:buSzPts val="36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grpSp>
        <p:nvGrpSpPr>
          <p:cNvPr id="444" name="Google Shape;444;p6"/>
          <p:cNvGrpSpPr/>
          <p:nvPr/>
        </p:nvGrpSpPr>
        <p:grpSpPr>
          <a:xfrm flipH="1">
            <a:off x="-1056675" y="3555950"/>
            <a:ext cx="1552150" cy="3475150"/>
            <a:chOff x="327125" y="2375600"/>
            <a:chExt cx="1552150" cy="3475150"/>
          </a:xfrm>
        </p:grpSpPr>
        <p:sp>
          <p:nvSpPr>
            <p:cNvPr id="445" name="Google Shape;445;p6"/>
            <p:cNvSpPr/>
            <p:nvPr/>
          </p:nvSpPr>
          <p:spPr>
            <a:xfrm>
              <a:off x="531425" y="2394425"/>
              <a:ext cx="115850" cy="3456325"/>
            </a:xfrm>
            <a:custGeom>
              <a:avLst/>
              <a:gdLst/>
              <a:ahLst/>
              <a:cxnLst/>
              <a:rect l="l" t="t" r="r" b="b"/>
              <a:pathLst>
                <a:path w="4634" h="138253" fill="none" extrusionOk="0">
                  <a:moveTo>
                    <a:pt x="3150" y="138253"/>
                  </a:moveTo>
                  <a:lnTo>
                    <a:pt x="3150" y="54872"/>
                  </a:lnTo>
                  <a:lnTo>
                    <a:pt x="0" y="51722"/>
                  </a:lnTo>
                  <a:lnTo>
                    <a:pt x="0" y="28714"/>
                  </a:lnTo>
                  <a:lnTo>
                    <a:pt x="4634" y="24058"/>
                  </a:lnTo>
                  <a:lnTo>
                    <a:pt x="4634"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6"/>
            <p:cNvSpPr/>
            <p:nvPr/>
          </p:nvSpPr>
          <p:spPr>
            <a:xfrm>
              <a:off x="627275" y="2375600"/>
              <a:ext cx="39975" cy="39950"/>
            </a:xfrm>
            <a:custGeom>
              <a:avLst/>
              <a:gdLst/>
              <a:ahLst/>
              <a:cxnLst/>
              <a:rect l="l" t="t" r="r" b="b"/>
              <a:pathLst>
                <a:path w="1599" h="1598" extrusionOk="0">
                  <a:moveTo>
                    <a:pt x="800" y="0"/>
                  </a:moveTo>
                  <a:cubicBezTo>
                    <a:pt x="366" y="0"/>
                    <a:pt x="1" y="365"/>
                    <a:pt x="1" y="799"/>
                  </a:cubicBezTo>
                  <a:cubicBezTo>
                    <a:pt x="1" y="1233"/>
                    <a:pt x="366" y="1598"/>
                    <a:pt x="800" y="1598"/>
                  </a:cubicBezTo>
                  <a:cubicBezTo>
                    <a:pt x="1256" y="1598"/>
                    <a:pt x="1599" y="1233"/>
                    <a:pt x="1599" y="799"/>
                  </a:cubicBezTo>
                  <a:cubicBezTo>
                    <a:pt x="1599" y="365"/>
                    <a:pt x="1256" y="0"/>
                    <a:pt x="800"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6"/>
            <p:cNvSpPr/>
            <p:nvPr/>
          </p:nvSpPr>
          <p:spPr>
            <a:xfrm>
              <a:off x="347100" y="2923975"/>
              <a:ext cx="112450" cy="2344175"/>
            </a:xfrm>
            <a:custGeom>
              <a:avLst/>
              <a:gdLst/>
              <a:ahLst/>
              <a:cxnLst/>
              <a:rect l="l" t="t" r="r" b="b"/>
              <a:pathLst>
                <a:path w="4498" h="93767" fill="none" extrusionOk="0">
                  <a:moveTo>
                    <a:pt x="4497" y="93766"/>
                  </a:moveTo>
                  <a:lnTo>
                    <a:pt x="4497" y="50855"/>
                  </a:lnTo>
                  <a:lnTo>
                    <a:pt x="1" y="46358"/>
                  </a:lnTo>
                  <a:lnTo>
                    <a:pt x="1" y="0"/>
                  </a:lnTo>
                </a:path>
              </a:pathLst>
            </a:custGeom>
            <a:solidFill>
              <a:schemeClr val="accent1"/>
            </a:solidFill>
            <a:ln w="13125" cap="flat" cmpd="sng">
              <a:solidFill>
                <a:schemeClr val="accent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6"/>
            <p:cNvSpPr/>
            <p:nvPr/>
          </p:nvSpPr>
          <p:spPr>
            <a:xfrm>
              <a:off x="327125" y="2904575"/>
              <a:ext cx="39975" cy="39950"/>
            </a:xfrm>
            <a:custGeom>
              <a:avLst/>
              <a:gdLst/>
              <a:ahLst/>
              <a:cxnLst/>
              <a:rect l="l" t="t" r="r" b="b"/>
              <a:pathLst>
                <a:path w="1599" h="1598" extrusionOk="0">
                  <a:moveTo>
                    <a:pt x="800" y="0"/>
                  </a:moveTo>
                  <a:cubicBezTo>
                    <a:pt x="366" y="0"/>
                    <a:pt x="1" y="365"/>
                    <a:pt x="1" y="799"/>
                  </a:cubicBezTo>
                  <a:cubicBezTo>
                    <a:pt x="1" y="1255"/>
                    <a:pt x="366" y="1598"/>
                    <a:pt x="800" y="1598"/>
                  </a:cubicBezTo>
                  <a:cubicBezTo>
                    <a:pt x="1233" y="1598"/>
                    <a:pt x="1599" y="1255"/>
                    <a:pt x="1599" y="799"/>
                  </a:cubicBezTo>
                  <a:cubicBezTo>
                    <a:pt x="1599" y="365"/>
                    <a:pt x="1233" y="0"/>
                    <a:pt x="800"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6"/>
            <p:cNvSpPr/>
            <p:nvPr/>
          </p:nvSpPr>
          <p:spPr>
            <a:xfrm>
              <a:off x="347100" y="2676875"/>
              <a:ext cx="192900" cy="374375"/>
            </a:xfrm>
            <a:custGeom>
              <a:avLst/>
              <a:gdLst/>
              <a:ahLst/>
              <a:cxnLst/>
              <a:rect l="l" t="t" r="r" b="b"/>
              <a:pathLst>
                <a:path w="7716" h="14975" fill="none" extrusionOk="0">
                  <a:moveTo>
                    <a:pt x="1" y="14974"/>
                  </a:moveTo>
                  <a:lnTo>
                    <a:pt x="7716" y="7259"/>
                  </a:lnTo>
                  <a:lnTo>
                    <a:pt x="7716" y="1"/>
                  </a:lnTo>
                </a:path>
              </a:pathLst>
            </a:custGeom>
            <a:solidFill>
              <a:schemeClr val="accent1"/>
            </a:solidFill>
            <a:ln w="13125" cap="flat" cmpd="sng">
              <a:solidFill>
                <a:schemeClr val="accent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6"/>
            <p:cNvSpPr/>
            <p:nvPr/>
          </p:nvSpPr>
          <p:spPr>
            <a:xfrm>
              <a:off x="520000" y="2658050"/>
              <a:ext cx="39975" cy="39975"/>
            </a:xfrm>
            <a:custGeom>
              <a:avLst/>
              <a:gdLst/>
              <a:ahLst/>
              <a:cxnLst/>
              <a:rect l="l" t="t" r="r" b="b"/>
              <a:pathLst>
                <a:path w="1599" h="1599" extrusionOk="0">
                  <a:moveTo>
                    <a:pt x="800" y="1"/>
                  </a:moveTo>
                  <a:cubicBezTo>
                    <a:pt x="366" y="1"/>
                    <a:pt x="1" y="366"/>
                    <a:pt x="1" y="799"/>
                  </a:cubicBezTo>
                  <a:cubicBezTo>
                    <a:pt x="1" y="1233"/>
                    <a:pt x="366" y="1598"/>
                    <a:pt x="800" y="1598"/>
                  </a:cubicBezTo>
                  <a:cubicBezTo>
                    <a:pt x="1233" y="1598"/>
                    <a:pt x="1598" y="1233"/>
                    <a:pt x="1598" y="799"/>
                  </a:cubicBezTo>
                  <a:cubicBezTo>
                    <a:pt x="1598" y="366"/>
                    <a:pt x="1233" y="1"/>
                    <a:pt x="800"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6"/>
            <p:cNvSpPr/>
            <p:nvPr/>
          </p:nvSpPr>
          <p:spPr>
            <a:xfrm>
              <a:off x="347100" y="4357400"/>
              <a:ext cx="25" cy="971225"/>
            </a:xfrm>
            <a:custGeom>
              <a:avLst/>
              <a:gdLst/>
              <a:ahLst/>
              <a:cxnLst/>
              <a:rect l="l" t="t" r="r" b="b"/>
              <a:pathLst>
                <a:path w="1" h="38849" fill="none" extrusionOk="0">
                  <a:moveTo>
                    <a:pt x="1" y="38849"/>
                  </a:moveTo>
                  <a:lnTo>
                    <a:pt x="1"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6"/>
            <p:cNvSpPr/>
            <p:nvPr/>
          </p:nvSpPr>
          <p:spPr>
            <a:xfrm>
              <a:off x="327125" y="4338550"/>
              <a:ext cx="39975" cy="39975"/>
            </a:xfrm>
            <a:custGeom>
              <a:avLst/>
              <a:gdLst/>
              <a:ahLst/>
              <a:cxnLst/>
              <a:rect l="l" t="t" r="r" b="b"/>
              <a:pathLst>
                <a:path w="1599" h="1599" extrusionOk="0">
                  <a:moveTo>
                    <a:pt x="800" y="1"/>
                  </a:moveTo>
                  <a:cubicBezTo>
                    <a:pt x="366" y="1"/>
                    <a:pt x="1" y="343"/>
                    <a:pt x="1" y="800"/>
                  </a:cubicBezTo>
                  <a:cubicBezTo>
                    <a:pt x="1" y="1234"/>
                    <a:pt x="366" y="1599"/>
                    <a:pt x="800" y="1599"/>
                  </a:cubicBezTo>
                  <a:cubicBezTo>
                    <a:pt x="1233" y="1599"/>
                    <a:pt x="1599" y="1234"/>
                    <a:pt x="1599" y="800"/>
                  </a:cubicBezTo>
                  <a:cubicBezTo>
                    <a:pt x="1599" y="343"/>
                    <a:pt x="1233" y="1"/>
                    <a:pt x="800"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6"/>
            <p:cNvSpPr/>
            <p:nvPr/>
          </p:nvSpPr>
          <p:spPr>
            <a:xfrm>
              <a:off x="690625" y="3227550"/>
              <a:ext cx="172925" cy="2083400"/>
            </a:xfrm>
            <a:custGeom>
              <a:avLst/>
              <a:gdLst/>
              <a:ahLst/>
              <a:cxnLst/>
              <a:rect l="l" t="t" r="r" b="b"/>
              <a:pathLst>
                <a:path w="6917" h="83336" fill="none" extrusionOk="0">
                  <a:moveTo>
                    <a:pt x="6917" y="83335"/>
                  </a:moveTo>
                  <a:lnTo>
                    <a:pt x="0" y="76396"/>
                  </a:lnTo>
                  <a:lnTo>
                    <a:pt x="0" y="15841"/>
                  </a:lnTo>
                  <a:lnTo>
                    <a:pt x="4954" y="10865"/>
                  </a:lnTo>
                  <a:lnTo>
                    <a:pt x="4954" y="0"/>
                  </a:lnTo>
                </a:path>
              </a:pathLst>
            </a:custGeom>
            <a:solidFill>
              <a:schemeClr val="accent1"/>
            </a:solidFill>
            <a:ln w="13125" cap="flat" cmpd="sng">
              <a:solidFill>
                <a:schemeClr val="accent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6"/>
            <p:cNvSpPr/>
            <p:nvPr/>
          </p:nvSpPr>
          <p:spPr>
            <a:xfrm>
              <a:off x="794475" y="3208700"/>
              <a:ext cx="39975" cy="39975"/>
            </a:xfrm>
            <a:custGeom>
              <a:avLst/>
              <a:gdLst/>
              <a:ahLst/>
              <a:cxnLst/>
              <a:rect l="l" t="t" r="r" b="b"/>
              <a:pathLst>
                <a:path w="1599" h="1599" extrusionOk="0">
                  <a:moveTo>
                    <a:pt x="800" y="1"/>
                  </a:moveTo>
                  <a:cubicBezTo>
                    <a:pt x="366" y="1"/>
                    <a:pt x="1" y="343"/>
                    <a:pt x="1" y="800"/>
                  </a:cubicBezTo>
                  <a:cubicBezTo>
                    <a:pt x="1" y="1234"/>
                    <a:pt x="366" y="1599"/>
                    <a:pt x="800" y="1599"/>
                  </a:cubicBezTo>
                  <a:cubicBezTo>
                    <a:pt x="1256" y="1599"/>
                    <a:pt x="1598" y="1234"/>
                    <a:pt x="1598" y="800"/>
                  </a:cubicBezTo>
                  <a:cubicBezTo>
                    <a:pt x="1598" y="343"/>
                    <a:pt x="1256" y="1"/>
                    <a:pt x="800"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6"/>
            <p:cNvSpPr/>
            <p:nvPr/>
          </p:nvSpPr>
          <p:spPr>
            <a:xfrm>
              <a:off x="776800" y="3899750"/>
              <a:ext cx="25" cy="1084800"/>
            </a:xfrm>
            <a:custGeom>
              <a:avLst/>
              <a:gdLst/>
              <a:ahLst/>
              <a:cxnLst/>
              <a:rect l="l" t="t" r="r" b="b"/>
              <a:pathLst>
                <a:path w="1" h="43392" fill="none" extrusionOk="0">
                  <a:moveTo>
                    <a:pt x="0" y="43391"/>
                  </a:moveTo>
                  <a:lnTo>
                    <a:pt x="0"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6"/>
            <p:cNvSpPr/>
            <p:nvPr/>
          </p:nvSpPr>
          <p:spPr>
            <a:xfrm>
              <a:off x="756825" y="4963400"/>
              <a:ext cx="40525" cy="39975"/>
            </a:xfrm>
            <a:custGeom>
              <a:avLst/>
              <a:gdLst/>
              <a:ahLst/>
              <a:cxnLst/>
              <a:rect l="l" t="t" r="r" b="b"/>
              <a:pathLst>
                <a:path w="1621" h="1599" extrusionOk="0">
                  <a:moveTo>
                    <a:pt x="799" y="1"/>
                  </a:moveTo>
                  <a:cubicBezTo>
                    <a:pt x="365" y="1"/>
                    <a:pt x="0" y="366"/>
                    <a:pt x="0" y="800"/>
                  </a:cubicBezTo>
                  <a:cubicBezTo>
                    <a:pt x="0" y="1233"/>
                    <a:pt x="365" y="1598"/>
                    <a:pt x="799" y="1598"/>
                  </a:cubicBezTo>
                  <a:cubicBezTo>
                    <a:pt x="1256" y="1598"/>
                    <a:pt x="1621" y="1233"/>
                    <a:pt x="1621" y="800"/>
                  </a:cubicBezTo>
                  <a:cubicBezTo>
                    <a:pt x="1621" y="366"/>
                    <a:pt x="1256" y="1"/>
                    <a:pt x="799"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6"/>
            <p:cNvSpPr/>
            <p:nvPr/>
          </p:nvSpPr>
          <p:spPr>
            <a:xfrm>
              <a:off x="756825" y="3880925"/>
              <a:ext cx="40525" cy="39950"/>
            </a:xfrm>
            <a:custGeom>
              <a:avLst/>
              <a:gdLst/>
              <a:ahLst/>
              <a:cxnLst/>
              <a:rect l="l" t="t" r="r" b="b"/>
              <a:pathLst>
                <a:path w="1621" h="1598" extrusionOk="0">
                  <a:moveTo>
                    <a:pt x="799" y="0"/>
                  </a:moveTo>
                  <a:cubicBezTo>
                    <a:pt x="365" y="0"/>
                    <a:pt x="0" y="342"/>
                    <a:pt x="0" y="799"/>
                  </a:cubicBezTo>
                  <a:cubicBezTo>
                    <a:pt x="0" y="1233"/>
                    <a:pt x="365" y="1598"/>
                    <a:pt x="799" y="1598"/>
                  </a:cubicBezTo>
                  <a:cubicBezTo>
                    <a:pt x="1256" y="1598"/>
                    <a:pt x="1621" y="1233"/>
                    <a:pt x="1621" y="799"/>
                  </a:cubicBezTo>
                  <a:cubicBezTo>
                    <a:pt x="1621" y="342"/>
                    <a:pt x="1256" y="0"/>
                    <a:pt x="799"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6"/>
            <p:cNvSpPr/>
            <p:nvPr/>
          </p:nvSpPr>
          <p:spPr>
            <a:xfrm>
              <a:off x="861250" y="3692600"/>
              <a:ext cx="445675" cy="1618350"/>
            </a:xfrm>
            <a:custGeom>
              <a:avLst/>
              <a:gdLst/>
              <a:ahLst/>
              <a:cxnLst/>
              <a:rect l="l" t="t" r="r" b="b"/>
              <a:pathLst>
                <a:path w="17827" h="64734" fill="none" extrusionOk="0">
                  <a:moveTo>
                    <a:pt x="17827" y="64733"/>
                  </a:moveTo>
                  <a:lnTo>
                    <a:pt x="4314" y="51221"/>
                  </a:lnTo>
                  <a:lnTo>
                    <a:pt x="4314" y="28258"/>
                  </a:lnTo>
                  <a:lnTo>
                    <a:pt x="0" y="23944"/>
                  </a:lnTo>
                  <a:lnTo>
                    <a:pt x="0" y="1"/>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6"/>
            <p:cNvSpPr/>
            <p:nvPr/>
          </p:nvSpPr>
          <p:spPr>
            <a:xfrm>
              <a:off x="841275" y="3673200"/>
              <a:ext cx="39975" cy="40550"/>
            </a:xfrm>
            <a:custGeom>
              <a:avLst/>
              <a:gdLst/>
              <a:ahLst/>
              <a:cxnLst/>
              <a:rect l="l" t="t" r="r" b="b"/>
              <a:pathLst>
                <a:path w="1599" h="1622" extrusionOk="0">
                  <a:moveTo>
                    <a:pt x="799" y="1"/>
                  </a:moveTo>
                  <a:cubicBezTo>
                    <a:pt x="343" y="1"/>
                    <a:pt x="0" y="366"/>
                    <a:pt x="0" y="800"/>
                  </a:cubicBezTo>
                  <a:cubicBezTo>
                    <a:pt x="0" y="1256"/>
                    <a:pt x="343" y="1621"/>
                    <a:pt x="799" y="1621"/>
                  </a:cubicBezTo>
                  <a:cubicBezTo>
                    <a:pt x="1233" y="1621"/>
                    <a:pt x="1598" y="1256"/>
                    <a:pt x="1598" y="800"/>
                  </a:cubicBezTo>
                  <a:cubicBezTo>
                    <a:pt x="1598" y="366"/>
                    <a:pt x="1233" y="1"/>
                    <a:pt x="799"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6"/>
            <p:cNvSpPr/>
            <p:nvPr/>
          </p:nvSpPr>
          <p:spPr>
            <a:xfrm>
              <a:off x="969100" y="4182200"/>
              <a:ext cx="174625" cy="556975"/>
            </a:xfrm>
            <a:custGeom>
              <a:avLst/>
              <a:gdLst/>
              <a:ahLst/>
              <a:cxnLst/>
              <a:rect l="l" t="t" r="r" b="b"/>
              <a:pathLst>
                <a:path w="6985" h="22279" fill="none" extrusionOk="0">
                  <a:moveTo>
                    <a:pt x="0" y="22278"/>
                  </a:moveTo>
                  <a:lnTo>
                    <a:pt x="6985" y="15294"/>
                  </a:lnTo>
                  <a:lnTo>
                    <a:pt x="6985" y="1"/>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6"/>
            <p:cNvSpPr/>
            <p:nvPr/>
          </p:nvSpPr>
          <p:spPr>
            <a:xfrm>
              <a:off x="1123725" y="4163375"/>
              <a:ext cx="39975" cy="39975"/>
            </a:xfrm>
            <a:custGeom>
              <a:avLst/>
              <a:gdLst/>
              <a:ahLst/>
              <a:cxnLst/>
              <a:rect l="l" t="t" r="r" b="b"/>
              <a:pathLst>
                <a:path w="1599" h="1599" extrusionOk="0">
                  <a:moveTo>
                    <a:pt x="800" y="1"/>
                  </a:moveTo>
                  <a:cubicBezTo>
                    <a:pt x="343" y="1"/>
                    <a:pt x="1" y="343"/>
                    <a:pt x="1" y="799"/>
                  </a:cubicBezTo>
                  <a:cubicBezTo>
                    <a:pt x="1" y="1233"/>
                    <a:pt x="343" y="1598"/>
                    <a:pt x="800" y="1598"/>
                  </a:cubicBezTo>
                  <a:cubicBezTo>
                    <a:pt x="1233" y="1598"/>
                    <a:pt x="1599" y="1233"/>
                    <a:pt x="1599" y="799"/>
                  </a:cubicBezTo>
                  <a:cubicBezTo>
                    <a:pt x="1599" y="343"/>
                    <a:pt x="1233" y="1"/>
                    <a:pt x="800"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6"/>
            <p:cNvSpPr/>
            <p:nvPr/>
          </p:nvSpPr>
          <p:spPr>
            <a:xfrm>
              <a:off x="1393075" y="4882950"/>
              <a:ext cx="25" cy="428000"/>
            </a:xfrm>
            <a:custGeom>
              <a:avLst/>
              <a:gdLst/>
              <a:ahLst/>
              <a:cxnLst/>
              <a:rect l="l" t="t" r="r" b="b"/>
              <a:pathLst>
                <a:path w="1" h="17120" fill="none" extrusionOk="0">
                  <a:moveTo>
                    <a:pt x="0" y="17119"/>
                  </a:moveTo>
                  <a:lnTo>
                    <a:pt x="0"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6"/>
            <p:cNvSpPr/>
            <p:nvPr/>
          </p:nvSpPr>
          <p:spPr>
            <a:xfrm>
              <a:off x="1373100" y="4864125"/>
              <a:ext cx="39975" cy="39950"/>
            </a:xfrm>
            <a:custGeom>
              <a:avLst/>
              <a:gdLst/>
              <a:ahLst/>
              <a:cxnLst/>
              <a:rect l="l" t="t" r="r" b="b"/>
              <a:pathLst>
                <a:path w="1599" h="1598" extrusionOk="0">
                  <a:moveTo>
                    <a:pt x="799" y="0"/>
                  </a:moveTo>
                  <a:cubicBezTo>
                    <a:pt x="343" y="0"/>
                    <a:pt x="1" y="365"/>
                    <a:pt x="1" y="799"/>
                  </a:cubicBezTo>
                  <a:cubicBezTo>
                    <a:pt x="1" y="1233"/>
                    <a:pt x="343" y="1598"/>
                    <a:pt x="799" y="1598"/>
                  </a:cubicBezTo>
                  <a:cubicBezTo>
                    <a:pt x="1233" y="1598"/>
                    <a:pt x="1598" y="1233"/>
                    <a:pt x="1598" y="799"/>
                  </a:cubicBezTo>
                  <a:cubicBezTo>
                    <a:pt x="1598" y="365"/>
                    <a:pt x="1233" y="0"/>
                    <a:pt x="799"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6"/>
            <p:cNvSpPr/>
            <p:nvPr/>
          </p:nvSpPr>
          <p:spPr>
            <a:xfrm>
              <a:off x="1714900" y="4922900"/>
              <a:ext cx="164375" cy="388050"/>
            </a:xfrm>
            <a:custGeom>
              <a:avLst/>
              <a:gdLst/>
              <a:ahLst/>
              <a:cxnLst/>
              <a:rect l="l" t="t" r="r" b="b"/>
              <a:pathLst>
                <a:path w="6575" h="15522" fill="none" extrusionOk="0">
                  <a:moveTo>
                    <a:pt x="6575" y="15521"/>
                  </a:moveTo>
                  <a:lnTo>
                    <a:pt x="6575" y="6574"/>
                  </a:lnTo>
                  <a:lnTo>
                    <a:pt x="1"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6"/>
            <p:cNvSpPr/>
            <p:nvPr/>
          </p:nvSpPr>
          <p:spPr>
            <a:xfrm>
              <a:off x="1693800" y="4903475"/>
              <a:ext cx="43950" cy="40275"/>
            </a:xfrm>
            <a:custGeom>
              <a:avLst/>
              <a:gdLst/>
              <a:ahLst/>
              <a:cxnLst/>
              <a:rect l="l" t="t" r="r" b="b"/>
              <a:pathLst>
                <a:path w="1758" h="1611" extrusionOk="0">
                  <a:moveTo>
                    <a:pt x="868" y="1"/>
                  </a:moveTo>
                  <a:cubicBezTo>
                    <a:pt x="662" y="1"/>
                    <a:pt x="457" y="92"/>
                    <a:pt x="297" y="252"/>
                  </a:cubicBezTo>
                  <a:cubicBezTo>
                    <a:pt x="0" y="549"/>
                    <a:pt x="0" y="1074"/>
                    <a:pt x="297" y="1370"/>
                  </a:cubicBezTo>
                  <a:cubicBezTo>
                    <a:pt x="457" y="1530"/>
                    <a:pt x="662" y="1610"/>
                    <a:pt x="868" y="1610"/>
                  </a:cubicBezTo>
                  <a:cubicBezTo>
                    <a:pt x="1073" y="1610"/>
                    <a:pt x="1279" y="1530"/>
                    <a:pt x="1438" y="1370"/>
                  </a:cubicBezTo>
                  <a:cubicBezTo>
                    <a:pt x="1758" y="1074"/>
                    <a:pt x="1758" y="549"/>
                    <a:pt x="1438" y="252"/>
                  </a:cubicBezTo>
                  <a:cubicBezTo>
                    <a:pt x="1279" y="92"/>
                    <a:pt x="1073" y="1"/>
                    <a:pt x="868"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543"/>
        <p:cNvGrpSpPr/>
        <p:nvPr/>
      </p:nvGrpSpPr>
      <p:grpSpPr>
        <a:xfrm>
          <a:off x="0" y="0"/>
          <a:ext cx="0" cy="0"/>
          <a:chOff x="0" y="0"/>
          <a:chExt cx="0" cy="0"/>
        </a:xfrm>
      </p:grpSpPr>
      <p:sp>
        <p:nvSpPr>
          <p:cNvPr id="544" name="Google Shape;544;p8"/>
          <p:cNvSpPr/>
          <p:nvPr/>
        </p:nvSpPr>
        <p:spPr>
          <a:xfrm>
            <a:off x="905550" y="1320600"/>
            <a:ext cx="7332900" cy="2502300"/>
          </a:xfrm>
          <a:prstGeom prst="rect">
            <a:avLst/>
          </a:prstGeom>
          <a:solidFill>
            <a:schemeClr val="lt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8"/>
          <p:cNvSpPr txBox="1">
            <a:spLocks noGrp="1"/>
          </p:cNvSpPr>
          <p:nvPr>
            <p:ph type="title"/>
          </p:nvPr>
        </p:nvSpPr>
        <p:spPr>
          <a:xfrm>
            <a:off x="1763250" y="1849800"/>
            <a:ext cx="5617500" cy="1443900"/>
          </a:xfrm>
          <a:prstGeom prst="rect">
            <a:avLst/>
          </a:prstGeom>
        </p:spPr>
        <p:txBody>
          <a:bodyPr spcFirstLastPara="1" wrap="square" lIns="0" tIns="0" rIns="0" bIns="0" anchor="ctr" anchorCtr="0">
            <a:noAutofit/>
          </a:bodyPr>
          <a:lstStyle>
            <a:lvl1pPr lvl="0">
              <a:spcBef>
                <a:spcPts val="0"/>
              </a:spcBef>
              <a:spcAft>
                <a:spcPts val="0"/>
              </a:spcAft>
              <a:buSzPts val="4800"/>
              <a:buNone/>
              <a:defRPr sz="72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46"/>
        <p:cNvGrpSpPr/>
        <p:nvPr/>
      </p:nvGrpSpPr>
      <p:grpSpPr>
        <a:xfrm>
          <a:off x="0" y="0"/>
          <a:ext cx="0" cy="0"/>
          <a:chOff x="0" y="0"/>
          <a:chExt cx="0" cy="0"/>
        </a:xfrm>
      </p:grpSpPr>
      <p:grpSp>
        <p:nvGrpSpPr>
          <p:cNvPr id="547" name="Google Shape;547;p9"/>
          <p:cNvGrpSpPr/>
          <p:nvPr/>
        </p:nvGrpSpPr>
        <p:grpSpPr>
          <a:xfrm flipH="1">
            <a:off x="-271725" y="-1955550"/>
            <a:ext cx="7767703" cy="3383025"/>
            <a:chOff x="24125" y="294775"/>
            <a:chExt cx="7767703" cy="3383025"/>
          </a:xfrm>
        </p:grpSpPr>
        <p:sp>
          <p:nvSpPr>
            <p:cNvPr id="548" name="Google Shape;548;p9"/>
            <p:cNvSpPr/>
            <p:nvPr/>
          </p:nvSpPr>
          <p:spPr>
            <a:xfrm>
              <a:off x="1686375" y="607200"/>
              <a:ext cx="142125" cy="129550"/>
            </a:xfrm>
            <a:custGeom>
              <a:avLst/>
              <a:gdLst/>
              <a:ahLst/>
              <a:cxnLst/>
              <a:rect l="l" t="t" r="r" b="b"/>
              <a:pathLst>
                <a:path w="5685" h="5182" extrusionOk="0">
                  <a:moveTo>
                    <a:pt x="2834" y="1"/>
                  </a:moveTo>
                  <a:cubicBezTo>
                    <a:pt x="2169" y="1"/>
                    <a:pt x="1507" y="252"/>
                    <a:pt x="1005" y="754"/>
                  </a:cubicBezTo>
                  <a:cubicBezTo>
                    <a:pt x="1" y="1781"/>
                    <a:pt x="1" y="3402"/>
                    <a:pt x="1005" y="4429"/>
                  </a:cubicBezTo>
                  <a:cubicBezTo>
                    <a:pt x="1507" y="4931"/>
                    <a:pt x="2169" y="5182"/>
                    <a:pt x="2834" y="5182"/>
                  </a:cubicBezTo>
                  <a:cubicBezTo>
                    <a:pt x="3499" y="5182"/>
                    <a:pt x="4166" y="4931"/>
                    <a:pt x="4680" y="4429"/>
                  </a:cubicBezTo>
                  <a:cubicBezTo>
                    <a:pt x="5684" y="3402"/>
                    <a:pt x="5684" y="1781"/>
                    <a:pt x="4680" y="754"/>
                  </a:cubicBezTo>
                  <a:cubicBezTo>
                    <a:pt x="4166" y="252"/>
                    <a:pt x="3499" y="1"/>
                    <a:pt x="28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9"/>
            <p:cNvSpPr/>
            <p:nvPr/>
          </p:nvSpPr>
          <p:spPr>
            <a:xfrm>
              <a:off x="6609800" y="3191600"/>
              <a:ext cx="148950" cy="93025"/>
            </a:xfrm>
            <a:custGeom>
              <a:avLst/>
              <a:gdLst/>
              <a:ahLst/>
              <a:cxnLst/>
              <a:rect l="l" t="t" r="r" b="b"/>
              <a:pathLst>
                <a:path w="5958" h="3721" extrusionOk="0">
                  <a:moveTo>
                    <a:pt x="0" y="0"/>
                  </a:moveTo>
                  <a:lnTo>
                    <a:pt x="3584" y="3721"/>
                  </a:lnTo>
                  <a:lnTo>
                    <a:pt x="5958" y="3721"/>
                  </a:lnTo>
                  <a:lnTo>
                    <a:pt x="23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9"/>
            <p:cNvSpPr/>
            <p:nvPr/>
          </p:nvSpPr>
          <p:spPr>
            <a:xfrm>
              <a:off x="6721650" y="3191600"/>
              <a:ext cx="149525" cy="93025"/>
            </a:xfrm>
            <a:custGeom>
              <a:avLst/>
              <a:gdLst/>
              <a:ahLst/>
              <a:cxnLst/>
              <a:rect l="l" t="t" r="r" b="b"/>
              <a:pathLst>
                <a:path w="5981" h="3721" extrusionOk="0">
                  <a:moveTo>
                    <a:pt x="0" y="0"/>
                  </a:moveTo>
                  <a:lnTo>
                    <a:pt x="3584" y="3721"/>
                  </a:lnTo>
                  <a:lnTo>
                    <a:pt x="5980" y="3721"/>
                  </a:lnTo>
                  <a:lnTo>
                    <a:pt x="23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9"/>
            <p:cNvSpPr/>
            <p:nvPr/>
          </p:nvSpPr>
          <p:spPr>
            <a:xfrm>
              <a:off x="6834050" y="3191600"/>
              <a:ext cx="148975" cy="93025"/>
            </a:xfrm>
            <a:custGeom>
              <a:avLst/>
              <a:gdLst/>
              <a:ahLst/>
              <a:cxnLst/>
              <a:rect l="l" t="t" r="r" b="b"/>
              <a:pathLst>
                <a:path w="5959" h="3721" extrusionOk="0">
                  <a:moveTo>
                    <a:pt x="1" y="0"/>
                  </a:moveTo>
                  <a:lnTo>
                    <a:pt x="3584" y="3721"/>
                  </a:lnTo>
                  <a:lnTo>
                    <a:pt x="5958" y="3721"/>
                  </a:lnTo>
                  <a:lnTo>
                    <a:pt x="237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9"/>
            <p:cNvSpPr/>
            <p:nvPr/>
          </p:nvSpPr>
          <p:spPr>
            <a:xfrm>
              <a:off x="6945900" y="3191600"/>
              <a:ext cx="148950" cy="93025"/>
            </a:xfrm>
            <a:custGeom>
              <a:avLst/>
              <a:gdLst/>
              <a:ahLst/>
              <a:cxnLst/>
              <a:rect l="l" t="t" r="r" b="b"/>
              <a:pathLst>
                <a:path w="5958" h="3721" extrusionOk="0">
                  <a:moveTo>
                    <a:pt x="0" y="0"/>
                  </a:moveTo>
                  <a:lnTo>
                    <a:pt x="3584" y="3721"/>
                  </a:lnTo>
                  <a:lnTo>
                    <a:pt x="5958" y="3721"/>
                  </a:lnTo>
                  <a:lnTo>
                    <a:pt x="23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9"/>
            <p:cNvSpPr/>
            <p:nvPr/>
          </p:nvSpPr>
          <p:spPr>
            <a:xfrm>
              <a:off x="7057750" y="3191600"/>
              <a:ext cx="149525" cy="93025"/>
            </a:xfrm>
            <a:custGeom>
              <a:avLst/>
              <a:gdLst/>
              <a:ahLst/>
              <a:cxnLst/>
              <a:rect l="l" t="t" r="r" b="b"/>
              <a:pathLst>
                <a:path w="5981" h="3721" extrusionOk="0">
                  <a:moveTo>
                    <a:pt x="0" y="0"/>
                  </a:moveTo>
                  <a:lnTo>
                    <a:pt x="3607" y="3721"/>
                  </a:lnTo>
                  <a:lnTo>
                    <a:pt x="5980" y="3721"/>
                  </a:lnTo>
                  <a:lnTo>
                    <a:pt x="239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9"/>
            <p:cNvSpPr/>
            <p:nvPr/>
          </p:nvSpPr>
          <p:spPr>
            <a:xfrm>
              <a:off x="7170150" y="3191600"/>
              <a:ext cx="148975" cy="93025"/>
            </a:xfrm>
            <a:custGeom>
              <a:avLst/>
              <a:gdLst/>
              <a:ahLst/>
              <a:cxnLst/>
              <a:rect l="l" t="t" r="r" b="b"/>
              <a:pathLst>
                <a:path w="5959" h="3721" extrusionOk="0">
                  <a:moveTo>
                    <a:pt x="1" y="0"/>
                  </a:moveTo>
                  <a:lnTo>
                    <a:pt x="3584" y="3721"/>
                  </a:lnTo>
                  <a:lnTo>
                    <a:pt x="5958" y="3721"/>
                  </a:lnTo>
                  <a:lnTo>
                    <a:pt x="237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9"/>
            <p:cNvSpPr/>
            <p:nvPr/>
          </p:nvSpPr>
          <p:spPr>
            <a:xfrm>
              <a:off x="7282000" y="3191600"/>
              <a:ext cx="149525" cy="93025"/>
            </a:xfrm>
            <a:custGeom>
              <a:avLst/>
              <a:gdLst/>
              <a:ahLst/>
              <a:cxnLst/>
              <a:rect l="l" t="t" r="r" b="b"/>
              <a:pathLst>
                <a:path w="5981" h="3721" extrusionOk="0">
                  <a:moveTo>
                    <a:pt x="1" y="0"/>
                  </a:moveTo>
                  <a:lnTo>
                    <a:pt x="3584" y="3721"/>
                  </a:lnTo>
                  <a:lnTo>
                    <a:pt x="5981" y="3721"/>
                  </a:lnTo>
                  <a:lnTo>
                    <a:pt x="23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9"/>
            <p:cNvSpPr/>
            <p:nvPr/>
          </p:nvSpPr>
          <p:spPr>
            <a:xfrm>
              <a:off x="2406525" y="1218350"/>
              <a:ext cx="5385303" cy="1110475"/>
            </a:xfrm>
            <a:custGeom>
              <a:avLst/>
              <a:gdLst/>
              <a:ahLst/>
              <a:cxnLst/>
              <a:rect l="l" t="t" r="r" b="b"/>
              <a:pathLst>
                <a:path w="206136" h="44419" extrusionOk="0">
                  <a:moveTo>
                    <a:pt x="183" y="0"/>
                  </a:moveTo>
                  <a:cubicBezTo>
                    <a:pt x="91" y="0"/>
                    <a:pt x="0" y="92"/>
                    <a:pt x="0" y="206"/>
                  </a:cubicBezTo>
                  <a:cubicBezTo>
                    <a:pt x="0" y="297"/>
                    <a:pt x="91" y="388"/>
                    <a:pt x="183" y="388"/>
                  </a:cubicBezTo>
                  <a:lnTo>
                    <a:pt x="31887" y="388"/>
                  </a:lnTo>
                  <a:lnTo>
                    <a:pt x="54507" y="23031"/>
                  </a:lnTo>
                  <a:lnTo>
                    <a:pt x="101870" y="23031"/>
                  </a:lnTo>
                  <a:lnTo>
                    <a:pt x="123257" y="44418"/>
                  </a:lnTo>
                  <a:lnTo>
                    <a:pt x="205930" y="44418"/>
                  </a:lnTo>
                  <a:cubicBezTo>
                    <a:pt x="206044" y="44418"/>
                    <a:pt x="206136" y="44327"/>
                    <a:pt x="206136" y="44213"/>
                  </a:cubicBezTo>
                  <a:cubicBezTo>
                    <a:pt x="206136" y="44122"/>
                    <a:pt x="206044" y="44030"/>
                    <a:pt x="205930" y="44030"/>
                  </a:cubicBezTo>
                  <a:lnTo>
                    <a:pt x="123417" y="44030"/>
                  </a:lnTo>
                  <a:lnTo>
                    <a:pt x="102029" y="22643"/>
                  </a:lnTo>
                  <a:lnTo>
                    <a:pt x="54667" y="22643"/>
                  </a:lnTo>
                  <a:lnTo>
                    <a:pt x="320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9"/>
            <p:cNvSpPr/>
            <p:nvPr/>
          </p:nvSpPr>
          <p:spPr>
            <a:xfrm>
              <a:off x="987925" y="355975"/>
              <a:ext cx="6210225" cy="1468400"/>
            </a:xfrm>
            <a:custGeom>
              <a:avLst/>
              <a:gdLst/>
              <a:ahLst/>
              <a:cxnLst/>
              <a:rect l="l" t="t" r="r" b="b"/>
              <a:pathLst>
                <a:path w="248409" h="58736" extrusionOk="0">
                  <a:moveTo>
                    <a:pt x="248203" y="1"/>
                  </a:moveTo>
                  <a:cubicBezTo>
                    <a:pt x="248151" y="1"/>
                    <a:pt x="248100" y="18"/>
                    <a:pt x="248066" y="52"/>
                  </a:cubicBezTo>
                  <a:lnTo>
                    <a:pt x="196663" y="51455"/>
                  </a:lnTo>
                  <a:lnTo>
                    <a:pt x="175778" y="51455"/>
                  </a:lnTo>
                  <a:lnTo>
                    <a:pt x="155760" y="31460"/>
                  </a:lnTo>
                  <a:lnTo>
                    <a:pt x="121112" y="31460"/>
                  </a:lnTo>
                  <a:lnTo>
                    <a:pt x="94200" y="58371"/>
                  </a:lnTo>
                  <a:lnTo>
                    <a:pt x="183" y="58371"/>
                  </a:lnTo>
                  <a:cubicBezTo>
                    <a:pt x="92" y="58371"/>
                    <a:pt x="0" y="58439"/>
                    <a:pt x="0" y="58553"/>
                  </a:cubicBezTo>
                  <a:cubicBezTo>
                    <a:pt x="0" y="58645"/>
                    <a:pt x="92" y="58736"/>
                    <a:pt x="183" y="58736"/>
                  </a:cubicBezTo>
                  <a:lnTo>
                    <a:pt x="94360" y="58736"/>
                  </a:lnTo>
                  <a:lnTo>
                    <a:pt x="121248" y="31848"/>
                  </a:lnTo>
                  <a:lnTo>
                    <a:pt x="155623" y="31848"/>
                  </a:lnTo>
                  <a:lnTo>
                    <a:pt x="175618" y="51843"/>
                  </a:lnTo>
                  <a:lnTo>
                    <a:pt x="196823" y="51843"/>
                  </a:lnTo>
                  <a:lnTo>
                    <a:pt x="248340" y="326"/>
                  </a:lnTo>
                  <a:cubicBezTo>
                    <a:pt x="248408" y="235"/>
                    <a:pt x="248408" y="121"/>
                    <a:pt x="248340" y="52"/>
                  </a:cubicBezTo>
                  <a:cubicBezTo>
                    <a:pt x="248306" y="18"/>
                    <a:pt x="248254" y="1"/>
                    <a:pt x="2482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9"/>
            <p:cNvSpPr/>
            <p:nvPr/>
          </p:nvSpPr>
          <p:spPr>
            <a:xfrm>
              <a:off x="1265250" y="1389550"/>
              <a:ext cx="6299250" cy="1955000"/>
            </a:xfrm>
            <a:custGeom>
              <a:avLst/>
              <a:gdLst/>
              <a:ahLst/>
              <a:cxnLst/>
              <a:rect l="l" t="t" r="r" b="b"/>
              <a:pathLst>
                <a:path w="251970" h="78200" extrusionOk="0">
                  <a:moveTo>
                    <a:pt x="389" y="0"/>
                  </a:moveTo>
                  <a:cubicBezTo>
                    <a:pt x="160" y="0"/>
                    <a:pt x="1" y="183"/>
                    <a:pt x="1" y="388"/>
                  </a:cubicBezTo>
                  <a:cubicBezTo>
                    <a:pt x="1" y="593"/>
                    <a:pt x="160" y="776"/>
                    <a:pt x="389" y="776"/>
                  </a:cubicBezTo>
                  <a:lnTo>
                    <a:pt x="66217" y="776"/>
                  </a:lnTo>
                  <a:lnTo>
                    <a:pt x="89179" y="23738"/>
                  </a:lnTo>
                  <a:lnTo>
                    <a:pt x="125197" y="23738"/>
                  </a:lnTo>
                  <a:lnTo>
                    <a:pt x="179659" y="78199"/>
                  </a:lnTo>
                  <a:lnTo>
                    <a:pt x="251581" y="78199"/>
                  </a:lnTo>
                  <a:cubicBezTo>
                    <a:pt x="251787" y="78199"/>
                    <a:pt x="251969" y="78040"/>
                    <a:pt x="251969" y="77834"/>
                  </a:cubicBezTo>
                  <a:cubicBezTo>
                    <a:pt x="251969" y="77606"/>
                    <a:pt x="251787" y="77446"/>
                    <a:pt x="251581" y="77446"/>
                  </a:cubicBezTo>
                  <a:lnTo>
                    <a:pt x="179978" y="77446"/>
                  </a:lnTo>
                  <a:lnTo>
                    <a:pt x="125517" y="22962"/>
                  </a:lnTo>
                  <a:lnTo>
                    <a:pt x="89499" y="22962"/>
                  </a:lnTo>
                  <a:lnTo>
                    <a:pt x="6653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9"/>
            <p:cNvSpPr/>
            <p:nvPr/>
          </p:nvSpPr>
          <p:spPr>
            <a:xfrm>
              <a:off x="1631600" y="1974425"/>
              <a:ext cx="6160000" cy="1095650"/>
            </a:xfrm>
            <a:custGeom>
              <a:avLst/>
              <a:gdLst/>
              <a:ahLst/>
              <a:cxnLst/>
              <a:rect l="l" t="t" r="r" b="b"/>
              <a:pathLst>
                <a:path w="246400" h="43826" extrusionOk="0">
                  <a:moveTo>
                    <a:pt x="183" y="1"/>
                  </a:moveTo>
                  <a:cubicBezTo>
                    <a:pt x="69" y="1"/>
                    <a:pt x="0" y="92"/>
                    <a:pt x="0" y="206"/>
                  </a:cubicBezTo>
                  <a:cubicBezTo>
                    <a:pt x="0" y="298"/>
                    <a:pt x="69" y="389"/>
                    <a:pt x="183" y="389"/>
                  </a:cubicBezTo>
                  <a:lnTo>
                    <a:pt x="61286" y="389"/>
                  </a:lnTo>
                  <a:lnTo>
                    <a:pt x="104723" y="43825"/>
                  </a:lnTo>
                  <a:lnTo>
                    <a:pt x="165210" y="43825"/>
                  </a:lnTo>
                  <a:lnTo>
                    <a:pt x="207414" y="1599"/>
                  </a:lnTo>
                  <a:lnTo>
                    <a:pt x="246217" y="1599"/>
                  </a:lnTo>
                  <a:cubicBezTo>
                    <a:pt x="246308" y="1599"/>
                    <a:pt x="246400" y="1507"/>
                    <a:pt x="246400" y="1416"/>
                  </a:cubicBezTo>
                  <a:cubicBezTo>
                    <a:pt x="246400" y="1302"/>
                    <a:pt x="246308" y="1233"/>
                    <a:pt x="246217" y="1233"/>
                  </a:cubicBezTo>
                  <a:lnTo>
                    <a:pt x="207254" y="1233"/>
                  </a:lnTo>
                  <a:lnTo>
                    <a:pt x="165050" y="43437"/>
                  </a:lnTo>
                  <a:lnTo>
                    <a:pt x="104883" y="43437"/>
                  </a:lnTo>
                  <a:lnTo>
                    <a:pt x="6144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9"/>
            <p:cNvSpPr/>
            <p:nvPr/>
          </p:nvSpPr>
          <p:spPr>
            <a:xfrm>
              <a:off x="1978550" y="331575"/>
              <a:ext cx="4691750" cy="1289675"/>
            </a:xfrm>
            <a:custGeom>
              <a:avLst/>
              <a:gdLst/>
              <a:ahLst/>
              <a:cxnLst/>
              <a:rect l="l" t="t" r="r" b="b"/>
              <a:pathLst>
                <a:path w="187670" h="51587" extrusionOk="0">
                  <a:moveTo>
                    <a:pt x="187453" y="1"/>
                  </a:moveTo>
                  <a:cubicBezTo>
                    <a:pt x="187407" y="1"/>
                    <a:pt x="187362" y="24"/>
                    <a:pt x="187327" y="69"/>
                  </a:cubicBezTo>
                  <a:lnTo>
                    <a:pt x="143594" y="43780"/>
                  </a:lnTo>
                  <a:lnTo>
                    <a:pt x="103992" y="43780"/>
                  </a:lnTo>
                  <a:lnTo>
                    <a:pt x="87444" y="27232"/>
                  </a:lnTo>
                  <a:lnTo>
                    <a:pt x="46838" y="27232"/>
                  </a:lnTo>
                  <a:lnTo>
                    <a:pt x="22871" y="51198"/>
                  </a:lnTo>
                  <a:lnTo>
                    <a:pt x="183" y="51198"/>
                  </a:lnTo>
                  <a:cubicBezTo>
                    <a:pt x="91" y="51198"/>
                    <a:pt x="0" y="51289"/>
                    <a:pt x="0" y="51403"/>
                  </a:cubicBezTo>
                  <a:cubicBezTo>
                    <a:pt x="0" y="51495"/>
                    <a:pt x="91" y="51586"/>
                    <a:pt x="183" y="51586"/>
                  </a:cubicBezTo>
                  <a:lnTo>
                    <a:pt x="23031" y="51586"/>
                  </a:lnTo>
                  <a:lnTo>
                    <a:pt x="46997" y="27620"/>
                  </a:lnTo>
                  <a:lnTo>
                    <a:pt x="87284" y="27620"/>
                  </a:lnTo>
                  <a:lnTo>
                    <a:pt x="103833" y="44168"/>
                  </a:lnTo>
                  <a:lnTo>
                    <a:pt x="143754" y="44168"/>
                  </a:lnTo>
                  <a:lnTo>
                    <a:pt x="187579" y="321"/>
                  </a:lnTo>
                  <a:cubicBezTo>
                    <a:pt x="187670" y="252"/>
                    <a:pt x="187670" y="138"/>
                    <a:pt x="187579" y="69"/>
                  </a:cubicBezTo>
                  <a:cubicBezTo>
                    <a:pt x="187544" y="24"/>
                    <a:pt x="187499" y="1"/>
                    <a:pt x="1874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9"/>
            <p:cNvSpPr/>
            <p:nvPr/>
          </p:nvSpPr>
          <p:spPr>
            <a:xfrm>
              <a:off x="937150" y="2104550"/>
              <a:ext cx="6622775" cy="1510475"/>
            </a:xfrm>
            <a:custGeom>
              <a:avLst/>
              <a:gdLst/>
              <a:ahLst/>
              <a:cxnLst/>
              <a:rect l="l" t="t" r="r" b="b"/>
              <a:pathLst>
                <a:path w="264911" h="60419" extrusionOk="0">
                  <a:moveTo>
                    <a:pt x="183" y="0"/>
                  </a:moveTo>
                  <a:cubicBezTo>
                    <a:pt x="91" y="0"/>
                    <a:pt x="0" y="69"/>
                    <a:pt x="0" y="183"/>
                  </a:cubicBezTo>
                  <a:cubicBezTo>
                    <a:pt x="0" y="297"/>
                    <a:pt x="91" y="365"/>
                    <a:pt x="183" y="365"/>
                  </a:cubicBezTo>
                  <a:lnTo>
                    <a:pt x="57177" y="365"/>
                  </a:lnTo>
                  <a:lnTo>
                    <a:pt x="70941" y="14129"/>
                  </a:lnTo>
                  <a:lnTo>
                    <a:pt x="129214" y="14129"/>
                  </a:lnTo>
                  <a:lnTo>
                    <a:pt x="175504" y="60419"/>
                  </a:lnTo>
                  <a:lnTo>
                    <a:pt x="203419" y="60419"/>
                  </a:lnTo>
                  <a:lnTo>
                    <a:pt x="232316" y="31499"/>
                  </a:lnTo>
                  <a:lnTo>
                    <a:pt x="264705" y="31499"/>
                  </a:lnTo>
                  <a:cubicBezTo>
                    <a:pt x="264819" y="31499"/>
                    <a:pt x="264911" y="31430"/>
                    <a:pt x="264911" y="31316"/>
                  </a:cubicBezTo>
                  <a:cubicBezTo>
                    <a:pt x="264911" y="31225"/>
                    <a:pt x="264819" y="31134"/>
                    <a:pt x="264705" y="31134"/>
                  </a:cubicBezTo>
                  <a:lnTo>
                    <a:pt x="232156" y="31134"/>
                  </a:lnTo>
                  <a:lnTo>
                    <a:pt x="203259" y="60031"/>
                  </a:lnTo>
                  <a:lnTo>
                    <a:pt x="175664" y="60031"/>
                  </a:lnTo>
                  <a:lnTo>
                    <a:pt x="129374" y="13764"/>
                  </a:lnTo>
                  <a:lnTo>
                    <a:pt x="71101" y="13764"/>
                  </a:lnTo>
                  <a:lnTo>
                    <a:pt x="5733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9"/>
            <p:cNvSpPr/>
            <p:nvPr/>
          </p:nvSpPr>
          <p:spPr>
            <a:xfrm>
              <a:off x="1664700" y="294775"/>
              <a:ext cx="3135650" cy="766675"/>
            </a:xfrm>
            <a:custGeom>
              <a:avLst/>
              <a:gdLst/>
              <a:ahLst/>
              <a:cxnLst/>
              <a:rect l="l" t="t" r="r" b="b"/>
              <a:pathLst>
                <a:path w="125426" h="30667" extrusionOk="0">
                  <a:moveTo>
                    <a:pt x="125014" y="1"/>
                  </a:moveTo>
                  <a:cubicBezTo>
                    <a:pt x="124917" y="1"/>
                    <a:pt x="124820" y="35"/>
                    <a:pt x="124741" y="103"/>
                  </a:cubicBezTo>
                  <a:lnTo>
                    <a:pt x="111936" y="12931"/>
                  </a:lnTo>
                  <a:lnTo>
                    <a:pt x="47020" y="12931"/>
                  </a:lnTo>
                  <a:lnTo>
                    <a:pt x="30016" y="29913"/>
                  </a:lnTo>
                  <a:lnTo>
                    <a:pt x="388" y="29913"/>
                  </a:lnTo>
                  <a:cubicBezTo>
                    <a:pt x="160" y="29913"/>
                    <a:pt x="0" y="30073"/>
                    <a:pt x="0" y="30301"/>
                  </a:cubicBezTo>
                  <a:cubicBezTo>
                    <a:pt x="0" y="30507"/>
                    <a:pt x="160" y="30666"/>
                    <a:pt x="388" y="30666"/>
                  </a:cubicBezTo>
                  <a:lnTo>
                    <a:pt x="30335" y="30666"/>
                  </a:lnTo>
                  <a:lnTo>
                    <a:pt x="47340" y="13685"/>
                  </a:lnTo>
                  <a:lnTo>
                    <a:pt x="112255" y="13685"/>
                  </a:lnTo>
                  <a:lnTo>
                    <a:pt x="125288" y="651"/>
                  </a:lnTo>
                  <a:cubicBezTo>
                    <a:pt x="125425" y="514"/>
                    <a:pt x="125425" y="263"/>
                    <a:pt x="125288" y="103"/>
                  </a:cubicBezTo>
                  <a:cubicBezTo>
                    <a:pt x="125208" y="35"/>
                    <a:pt x="125111" y="1"/>
                    <a:pt x="1250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9"/>
            <p:cNvSpPr/>
            <p:nvPr/>
          </p:nvSpPr>
          <p:spPr>
            <a:xfrm>
              <a:off x="100600" y="2193550"/>
              <a:ext cx="3410675" cy="530725"/>
            </a:xfrm>
            <a:custGeom>
              <a:avLst/>
              <a:gdLst/>
              <a:ahLst/>
              <a:cxnLst/>
              <a:rect l="l" t="t" r="r" b="b"/>
              <a:pathLst>
                <a:path w="136427" h="21229" extrusionOk="0">
                  <a:moveTo>
                    <a:pt x="20748" y="1"/>
                  </a:moveTo>
                  <a:lnTo>
                    <a:pt x="160" y="20589"/>
                  </a:lnTo>
                  <a:cubicBezTo>
                    <a:pt x="0" y="20726"/>
                    <a:pt x="0" y="20977"/>
                    <a:pt x="160" y="21114"/>
                  </a:cubicBezTo>
                  <a:cubicBezTo>
                    <a:pt x="228" y="21205"/>
                    <a:pt x="342" y="21228"/>
                    <a:pt x="434" y="21228"/>
                  </a:cubicBezTo>
                  <a:cubicBezTo>
                    <a:pt x="525" y="21228"/>
                    <a:pt x="616" y="21205"/>
                    <a:pt x="708" y="21114"/>
                  </a:cubicBezTo>
                  <a:lnTo>
                    <a:pt x="21045" y="777"/>
                  </a:lnTo>
                  <a:lnTo>
                    <a:pt x="85390" y="777"/>
                  </a:lnTo>
                  <a:lnTo>
                    <a:pt x="103307" y="18672"/>
                  </a:lnTo>
                  <a:lnTo>
                    <a:pt x="136039" y="18672"/>
                  </a:lnTo>
                  <a:cubicBezTo>
                    <a:pt x="136267" y="18672"/>
                    <a:pt x="136427" y="18512"/>
                    <a:pt x="136427" y="18307"/>
                  </a:cubicBezTo>
                  <a:cubicBezTo>
                    <a:pt x="136427" y="18078"/>
                    <a:pt x="136267" y="17919"/>
                    <a:pt x="136039" y="17919"/>
                  </a:cubicBezTo>
                  <a:lnTo>
                    <a:pt x="103627" y="17919"/>
                  </a:lnTo>
                  <a:lnTo>
                    <a:pt x="8570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9"/>
            <p:cNvSpPr/>
            <p:nvPr/>
          </p:nvSpPr>
          <p:spPr>
            <a:xfrm>
              <a:off x="106300" y="832600"/>
              <a:ext cx="2024625" cy="395475"/>
            </a:xfrm>
            <a:custGeom>
              <a:avLst/>
              <a:gdLst/>
              <a:ahLst/>
              <a:cxnLst/>
              <a:rect l="l" t="t" r="r" b="b"/>
              <a:pathLst>
                <a:path w="80985" h="15819" extrusionOk="0">
                  <a:moveTo>
                    <a:pt x="206" y="1"/>
                  </a:moveTo>
                  <a:cubicBezTo>
                    <a:pt x="92" y="1"/>
                    <a:pt x="0" y="92"/>
                    <a:pt x="0" y="183"/>
                  </a:cubicBezTo>
                  <a:cubicBezTo>
                    <a:pt x="0" y="297"/>
                    <a:pt x="92" y="389"/>
                    <a:pt x="206" y="389"/>
                  </a:cubicBezTo>
                  <a:lnTo>
                    <a:pt x="37297" y="389"/>
                  </a:lnTo>
                  <a:lnTo>
                    <a:pt x="52750" y="15818"/>
                  </a:lnTo>
                  <a:lnTo>
                    <a:pt x="80779" y="15818"/>
                  </a:lnTo>
                  <a:cubicBezTo>
                    <a:pt x="80893" y="15818"/>
                    <a:pt x="80985" y="15727"/>
                    <a:pt x="80985" y="15636"/>
                  </a:cubicBezTo>
                  <a:cubicBezTo>
                    <a:pt x="80985" y="15522"/>
                    <a:pt x="80893" y="15430"/>
                    <a:pt x="80779" y="15430"/>
                  </a:cubicBezTo>
                  <a:lnTo>
                    <a:pt x="52909" y="15430"/>
                  </a:lnTo>
                  <a:lnTo>
                    <a:pt x="3745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9"/>
            <p:cNvSpPr/>
            <p:nvPr/>
          </p:nvSpPr>
          <p:spPr>
            <a:xfrm>
              <a:off x="24125" y="1108225"/>
              <a:ext cx="1654850" cy="513025"/>
            </a:xfrm>
            <a:custGeom>
              <a:avLst/>
              <a:gdLst/>
              <a:ahLst/>
              <a:cxnLst/>
              <a:rect l="l" t="t" r="r" b="b"/>
              <a:pathLst>
                <a:path w="66194" h="20521" extrusionOk="0">
                  <a:moveTo>
                    <a:pt x="183" y="0"/>
                  </a:moveTo>
                  <a:cubicBezTo>
                    <a:pt x="92" y="0"/>
                    <a:pt x="1" y="91"/>
                    <a:pt x="1" y="206"/>
                  </a:cubicBezTo>
                  <a:cubicBezTo>
                    <a:pt x="1" y="297"/>
                    <a:pt x="92" y="388"/>
                    <a:pt x="183" y="388"/>
                  </a:cubicBezTo>
                  <a:lnTo>
                    <a:pt x="25245" y="388"/>
                  </a:lnTo>
                  <a:lnTo>
                    <a:pt x="45377" y="20520"/>
                  </a:lnTo>
                  <a:lnTo>
                    <a:pt x="66011" y="20520"/>
                  </a:lnTo>
                  <a:cubicBezTo>
                    <a:pt x="66103" y="20520"/>
                    <a:pt x="66194" y="20429"/>
                    <a:pt x="66194" y="20337"/>
                  </a:cubicBezTo>
                  <a:cubicBezTo>
                    <a:pt x="66194" y="20223"/>
                    <a:pt x="66103" y="20132"/>
                    <a:pt x="66011" y="20132"/>
                  </a:cubicBezTo>
                  <a:lnTo>
                    <a:pt x="45537" y="20132"/>
                  </a:lnTo>
                  <a:lnTo>
                    <a:pt x="254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9"/>
            <p:cNvSpPr/>
            <p:nvPr/>
          </p:nvSpPr>
          <p:spPr>
            <a:xfrm>
              <a:off x="24125" y="1371850"/>
              <a:ext cx="979225" cy="451975"/>
            </a:xfrm>
            <a:custGeom>
              <a:avLst/>
              <a:gdLst/>
              <a:ahLst/>
              <a:cxnLst/>
              <a:rect l="l" t="t" r="r" b="b"/>
              <a:pathLst>
                <a:path w="39169" h="18079" extrusionOk="0">
                  <a:moveTo>
                    <a:pt x="183" y="0"/>
                  </a:moveTo>
                  <a:cubicBezTo>
                    <a:pt x="92" y="0"/>
                    <a:pt x="1" y="92"/>
                    <a:pt x="1" y="206"/>
                  </a:cubicBezTo>
                  <a:cubicBezTo>
                    <a:pt x="1" y="297"/>
                    <a:pt x="92" y="388"/>
                    <a:pt x="183" y="388"/>
                  </a:cubicBezTo>
                  <a:lnTo>
                    <a:pt x="21182" y="388"/>
                  </a:lnTo>
                  <a:lnTo>
                    <a:pt x="38826" y="18010"/>
                  </a:lnTo>
                  <a:cubicBezTo>
                    <a:pt x="38849" y="18055"/>
                    <a:pt x="38895" y="18078"/>
                    <a:pt x="38940" y="18078"/>
                  </a:cubicBezTo>
                  <a:cubicBezTo>
                    <a:pt x="39009" y="18078"/>
                    <a:pt x="39055" y="18055"/>
                    <a:pt x="39077" y="18010"/>
                  </a:cubicBezTo>
                  <a:cubicBezTo>
                    <a:pt x="39169" y="17941"/>
                    <a:pt x="39169" y="17827"/>
                    <a:pt x="39077" y="17736"/>
                  </a:cubicBezTo>
                  <a:lnTo>
                    <a:pt x="2134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9"/>
            <p:cNvSpPr/>
            <p:nvPr/>
          </p:nvSpPr>
          <p:spPr>
            <a:xfrm>
              <a:off x="5585500" y="1408375"/>
              <a:ext cx="1529900" cy="580350"/>
            </a:xfrm>
            <a:custGeom>
              <a:avLst/>
              <a:gdLst/>
              <a:ahLst/>
              <a:cxnLst/>
              <a:rect l="l" t="t" r="r" b="b"/>
              <a:pathLst>
                <a:path w="61196" h="23214" extrusionOk="0">
                  <a:moveTo>
                    <a:pt x="49121" y="0"/>
                  </a:moveTo>
                  <a:lnTo>
                    <a:pt x="26661" y="22460"/>
                  </a:lnTo>
                  <a:lnTo>
                    <a:pt x="389" y="22460"/>
                  </a:lnTo>
                  <a:cubicBezTo>
                    <a:pt x="161" y="22460"/>
                    <a:pt x="1" y="22620"/>
                    <a:pt x="1" y="22848"/>
                  </a:cubicBezTo>
                  <a:cubicBezTo>
                    <a:pt x="1" y="23054"/>
                    <a:pt x="161" y="23214"/>
                    <a:pt x="389" y="23214"/>
                  </a:cubicBezTo>
                  <a:lnTo>
                    <a:pt x="26980" y="23214"/>
                  </a:lnTo>
                  <a:lnTo>
                    <a:pt x="49441" y="776"/>
                  </a:lnTo>
                  <a:lnTo>
                    <a:pt x="60808" y="776"/>
                  </a:lnTo>
                  <a:cubicBezTo>
                    <a:pt x="61013" y="776"/>
                    <a:pt x="61196" y="594"/>
                    <a:pt x="61196" y="388"/>
                  </a:cubicBezTo>
                  <a:cubicBezTo>
                    <a:pt x="61196" y="183"/>
                    <a:pt x="61013" y="0"/>
                    <a:pt x="608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9"/>
            <p:cNvSpPr/>
            <p:nvPr/>
          </p:nvSpPr>
          <p:spPr>
            <a:xfrm>
              <a:off x="5953000" y="3543100"/>
              <a:ext cx="134700" cy="134700"/>
            </a:xfrm>
            <a:custGeom>
              <a:avLst/>
              <a:gdLst/>
              <a:ahLst/>
              <a:cxnLst/>
              <a:rect l="l" t="t" r="r" b="b"/>
              <a:pathLst>
                <a:path w="5388" h="5388" extrusionOk="0">
                  <a:moveTo>
                    <a:pt x="2694" y="366"/>
                  </a:moveTo>
                  <a:cubicBezTo>
                    <a:pt x="3972" y="366"/>
                    <a:pt x="5022" y="1416"/>
                    <a:pt x="5022" y="2694"/>
                  </a:cubicBezTo>
                  <a:cubicBezTo>
                    <a:pt x="5022" y="3949"/>
                    <a:pt x="3972" y="4999"/>
                    <a:pt x="2694" y="4999"/>
                  </a:cubicBezTo>
                  <a:cubicBezTo>
                    <a:pt x="1416" y="4999"/>
                    <a:pt x="388" y="3949"/>
                    <a:pt x="388" y="2694"/>
                  </a:cubicBezTo>
                  <a:cubicBezTo>
                    <a:pt x="388" y="1416"/>
                    <a:pt x="1416" y="366"/>
                    <a:pt x="2694" y="366"/>
                  </a:cubicBezTo>
                  <a:close/>
                  <a:moveTo>
                    <a:pt x="2694" y="1"/>
                  </a:moveTo>
                  <a:cubicBezTo>
                    <a:pt x="1210" y="1"/>
                    <a:pt x="0" y="1187"/>
                    <a:pt x="0" y="2694"/>
                  </a:cubicBezTo>
                  <a:cubicBezTo>
                    <a:pt x="0" y="4178"/>
                    <a:pt x="1210" y="5387"/>
                    <a:pt x="2694" y="5387"/>
                  </a:cubicBezTo>
                  <a:cubicBezTo>
                    <a:pt x="4177" y="5387"/>
                    <a:pt x="5387" y="4178"/>
                    <a:pt x="5387" y="2694"/>
                  </a:cubicBezTo>
                  <a:cubicBezTo>
                    <a:pt x="5387" y="1187"/>
                    <a:pt x="4177"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9"/>
            <p:cNvSpPr/>
            <p:nvPr/>
          </p:nvSpPr>
          <p:spPr>
            <a:xfrm>
              <a:off x="5976400" y="3566500"/>
              <a:ext cx="87900" cy="87325"/>
            </a:xfrm>
            <a:custGeom>
              <a:avLst/>
              <a:gdLst/>
              <a:ahLst/>
              <a:cxnLst/>
              <a:rect l="l" t="t" r="r" b="b"/>
              <a:pathLst>
                <a:path w="3516" h="3493" extrusionOk="0">
                  <a:moveTo>
                    <a:pt x="1758" y="0"/>
                  </a:moveTo>
                  <a:cubicBezTo>
                    <a:pt x="799" y="0"/>
                    <a:pt x="0" y="776"/>
                    <a:pt x="0" y="1758"/>
                  </a:cubicBezTo>
                  <a:cubicBezTo>
                    <a:pt x="0" y="2717"/>
                    <a:pt x="799" y="3493"/>
                    <a:pt x="1758" y="3493"/>
                  </a:cubicBezTo>
                  <a:cubicBezTo>
                    <a:pt x="2739" y="3493"/>
                    <a:pt x="3515" y="2717"/>
                    <a:pt x="3515" y="1758"/>
                  </a:cubicBezTo>
                  <a:cubicBezTo>
                    <a:pt x="3515" y="776"/>
                    <a:pt x="2739"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9"/>
            <p:cNvSpPr/>
            <p:nvPr/>
          </p:nvSpPr>
          <p:spPr>
            <a:xfrm>
              <a:off x="5421175" y="2256325"/>
              <a:ext cx="134700" cy="134700"/>
            </a:xfrm>
            <a:custGeom>
              <a:avLst/>
              <a:gdLst/>
              <a:ahLst/>
              <a:cxnLst/>
              <a:rect l="l" t="t" r="r" b="b"/>
              <a:pathLst>
                <a:path w="5388" h="5388" extrusionOk="0">
                  <a:moveTo>
                    <a:pt x="2694" y="389"/>
                  </a:moveTo>
                  <a:cubicBezTo>
                    <a:pt x="3972" y="389"/>
                    <a:pt x="4999" y="1416"/>
                    <a:pt x="4999" y="2694"/>
                  </a:cubicBezTo>
                  <a:cubicBezTo>
                    <a:pt x="4999" y="3972"/>
                    <a:pt x="3972" y="5022"/>
                    <a:pt x="2694" y="5022"/>
                  </a:cubicBezTo>
                  <a:cubicBezTo>
                    <a:pt x="1415" y="5022"/>
                    <a:pt x="365" y="3972"/>
                    <a:pt x="365" y="2694"/>
                  </a:cubicBezTo>
                  <a:cubicBezTo>
                    <a:pt x="365" y="1416"/>
                    <a:pt x="1415" y="389"/>
                    <a:pt x="2694" y="389"/>
                  </a:cubicBezTo>
                  <a:close/>
                  <a:moveTo>
                    <a:pt x="2694" y="1"/>
                  </a:moveTo>
                  <a:cubicBezTo>
                    <a:pt x="1210" y="1"/>
                    <a:pt x="0" y="1210"/>
                    <a:pt x="0" y="2694"/>
                  </a:cubicBezTo>
                  <a:cubicBezTo>
                    <a:pt x="0" y="4178"/>
                    <a:pt x="1210" y="5387"/>
                    <a:pt x="2694" y="5387"/>
                  </a:cubicBezTo>
                  <a:cubicBezTo>
                    <a:pt x="4177" y="5387"/>
                    <a:pt x="5387" y="4178"/>
                    <a:pt x="5387" y="2694"/>
                  </a:cubicBezTo>
                  <a:cubicBezTo>
                    <a:pt x="5387" y="1210"/>
                    <a:pt x="4177"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9"/>
            <p:cNvSpPr/>
            <p:nvPr/>
          </p:nvSpPr>
          <p:spPr>
            <a:xfrm>
              <a:off x="5444575" y="2279725"/>
              <a:ext cx="87900" cy="87900"/>
            </a:xfrm>
            <a:custGeom>
              <a:avLst/>
              <a:gdLst/>
              <a:ahLst/>
              <a:cxnLst/>
              <a:rect l="l" t="t" r="r" b="b"/>
              <a:pathLst>
                <a:path w="3516" h="3516" extrusionOk="0">
                  <a:moveTo>
                    <a:pt x="1758" y="0"/>
                  </a:moveTo>
                  <a:cubicBezTo>
                    <a:pt x="776" y="0"/>
                    <a:pt x="0" y="799"/>
                    <a:pt x="0" y="1758"/>
                  </a:cubicBezTo>
                  <a:cubicBezTo>
                    <a:pt x="0" y="2739"/>
                    <a:pt x="776" y="3516"/>
                    <a:pt x="1758" y="3516"/>
                  </a:cubicBezTo>
                  <a:cubicBezTo>
                    <a:pt x="2716" y="3516"/>
                    <a:pt x="3515" y="2739"/>
                    <a:pt x="3515" y="1758"/>
                  </a:cubicBezTo>
                  <a:cubicBezTo>
                    <a:pt x="3515" y="799"/>
                    <a:pt x="2716"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9"/>
            <p:cNvSpPr/>
            <p:nvPr/>
          </p:nvSpPr>
          <p:spPr>
            <a:xfrm>
              <a:off x="5459400" y="1912225"/>
              <a:ext cx="134700" cy="134700"/>
            </a:xfrm>
            <a:custGeom>
              <a:avLst/>
              <a:gdLst/>
              <a:ahLst/>
              <a:cxnLst/>
              <a:rect l="l" t="t" r="r" b="b"/>
              <a:pathLst>
                <a:path w="5388" h="5388" extrusionOk="0">
                  <a:moveTo>
                    <a:pt x="2694" y="366"/>
                  </a:moveTo>
                  <a:cubicBezTo>
                    <a:pt x="3972" y="366"/>
                    <a:pt x="4999" y="1416"/>
                    <a:pt x="4999" y="2694"/>
                  </a:cubicBezTo>
                  <a:cubicBezTo>
                    <a:pt x="4999" y="3973"/>
                    <a:pt x="3972" y="5000"/>
                    <a:pt x="2694" y="5000"/>
                  </a:cubicBezTo>
                  <a:cubicBezTo>
                    <a:pt x="1416" y="5000"/>
                    <a:pt x="389" y="3973"/>
                    <a:pt x="389" y="2694"/>
                  </a:cubicBezTo>
                  <a:cubicBezTo>
                    <a:pt x="389" y="1416"/>
                    <a:pt x="1416" y="366"/>
                    <a:pt x="2694" y="366"/>
                  </a:cubicBezTo>
                  <a:close/>
                  <a:moveTo>
                    <a:pt x="2694" y="1"/>
                  </a:moveTo>
                  <a:cubicBezTo>
                    <a:pt x="1210" y="1"/>
                    <a:pt x="1" y="1211"/>
                    <a:pt x="1" y="2694"/>
                  </a:cubicBezTo>
                  <a:cubicBezTo>
                    <a:pt x="1" y="4178"/>
                    <a:pt x="1210" y="5388"/>
                    <a:pt x="2694" y="5388"/>
                  </a:cubicBezTo>
                  <a:cubicBezTo>
                    <a:pt x="4178" y="5388"/>
                    <a:pt x="5387" y="4178"/>
                    <a:pt x="5387" y="2694"/>
                  </a:cubicBezTo>
                  <a:cubicBezTo>
                    <a:pt x="5387" y="1211"/>
                    <a:pt x="4178"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9"/>
            <p:cNvSpPr/>
            <p:nvPr/>
          </p:nvSpPr>
          <p:spPr>
            <a:xfrm>
              <a:off x="5482800" y="1935625"/>
              <a:ext cx="87900" cy="87900"/>
            </a:xfrm>
            <a:custGeom>
              <a:avLst/>
              <a:gdLst/>
              <a:ahLst/>
              <a:cxnLst/>
              <a:rect l="l" t="t" r="r" b="b"/>
              <a:pathLst>
                <a:path w="3516" h="3516" extrusionOk="0">
                  <a:moveTo>
                    <a:pt x="1758" y="1"/>
                  </a:moveTo>
                  <a:cubicBezTo>
                    <a:pt x="799" y="1"/>
                    <a:pt x="0" y="777"/>
                    <a:pt x="0" y="1758"/>
                  </a:cubicBezTo>
                  <a:cubicBezTo>
                    <a:pt x="0" y="2717"/>
                    <a:pt x="799" y="3516"/>
                    <a:pt x="1758" y="3516"/>
                  </a:cubicBezTo>
                  <a:cubicBezTo>
                    <a:pt x="2739" y="3516"/>
                    <a:pt x="3515" y="2717"/>
                    <a:pt x="3515" y="1758"/>
                  </a:cubicBezTo>
                  <a:cubicBezTo>
                    <a:pt x="3515" y="777"/>
                    <a:pt x="2739" y="1"/>
                    <a:pt x="17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9"/>
            <p:cNvSpPr/>
            <p:nvPr/>
          </p:nvSpPr>
          <p:spPr>
            <a:xfrm>
              <a:off x="4736975" y="1935625"/>
              <a:ext cx="87900" cy="87900"/>
            </a:xfrm>
            <a:custGeom>
              <a:avLst/>
              <a:gdLst/>
              <a:ahLst/>
              <a:cxnLst/>
              <a:rect l="l" t="t" r="r" b="b"/>
              <a:pathLst>
                <a:path w="3516" h="3516" extrusionOk="0">
                  <a:moveTo>
                    <a:pt x="1758" y="1"/>
                  </a:moveTo>
                  <a:cubicBezTo>
                    <a:pt x="777" y="1"/>
                    <a:pt x="1" y="777"/>
                    <a:pt x="1" y="1758"/>
                  </a:cubicBezTo>
                  <a:cubicBezTo>
                    <a:pt x="1" y="2717"/>
                    <a:pt x="777" y="3516"/>
                    <a:pt x="1758" y="3516"/>
                  </a:cubicBezTo>
                  <a:cubicBezTo>
                    <a:pt x="2717" y="3516"/>
                    <a:pt x="3516" y="2717"/>
                    <a:pt x="3516" y="1758"/>
                  </a:cubicBezTo>
                  <a:cubicBezTo>
                    <a:pt x="3516" y="777"/>
                    <a:pt x="2717" y="1"/>
                    <a:pt x="17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9"/>
            <p:cNvSpPr/>
            <p:nvPr/>
          </p:nvSpPr>
          <p:spPr>
            <a:xfrm>
              <a:off x="7044625" y="2632950"/>
              <a:ext cx="87900" cy="87325"/>
            </a:xfrm>
            <a:custGeom>
              <a:avLst/>
              <a:gdLst/>
              <a:ahLst/>
              <a:cxnLst/>
              <a:rect l="l" t="t" r="r" b="b"/>
              <a:pathLst>
                <a:path w="3516" h="3493" extrusionOk="0">
                  <a:moveTo>
                    <a:pt x="1758" y="0"/>
                  </a:moveTo>
                  <a:cubicBezTo>
                    <a:pt x="799" y="0"/>
                    <a:pt x="0" y="776"/>
                    <a:pt x="0" y="1735"/>
                  </a:cubicBezTo>
                  <a:cubicBezTo>
                    <a:pt x="0" y="2716"/>
                    <a:pt x="799" y="3493"/>
                    <a:pt x="1758" y="3493"/>
                  </a:cubicBezTo>
                  <a:cubicBezTo>
                    <a:pt x="2739" y="3493"/>
                    <a:pt x="3515" y="2716"/>
                    <a:pt x="3515" y="1735"/>
                  </a:cubicBezTo>
                  <a:cubicBezTo>
                    <a:pt x="3515" y="776"/>
                    <a:pt x="2739"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9"/>
            <p:cNvSpPr/>
            <p:nvPr/>
          </p:nvSpPr>
          <p:spPr>
            <a:xfrm>
              <a:off x="4222850" y="1085400"/>
              <a:ext cx="134675" cy="134675"/>
            </a:xfrm>
            <a:custGeom>
              <a:avLst/>
              <a:gdLst/>
              <a:ahLst/>
              <a:cxnLst/>
              <a:rect l="l" t="t" r="r" b="b"/>
              <a:pathLst>
                <a:path w="5387" h="5387" extrusionOk="0">
                  <a:moveTo>
                    <a:pt x="2694" y="388"/>
                  </a:moveTo>
                  <a:cubicBezTo>
                    <a:pt x="3972" y="388"/>
                    <a:pt x="5022" y="1415"/>
                    <a:pt x="5022" y="2694"/>
                  </a:cubicBezTo>
                  <a:cubicBezTo>
                    <a:pt x="5022" y="3972"/>
                    <a:pt x="3972" y="4999"/>
                    <a:pt x="2694" y="4999"/>
                  </a:cubicBezTo>
                  <a:cubicBezTo>
                    <a:pt x="1415" y="4999"/>
                    <a:pt x="388" y="3972"/>
                    <a:pt x="388" y="2694"/>
                  </a:cubicBezTo>
                  <a:cubicBezTo>
                    <a:pt x="388" y="1415"/>
                    <a:pt x="1415" y="388"/>
                    <a:pt x="2694" y="388"/>
                  </a:cubicBezTo>
                  <a:close/>
                  <a:moveTo>
                    <a:pt x="2694" y="0"/>
                  </a:moveTo>
                  <a:cubicBezTo>
                    <a:pt x="1210" y="0"/>
                    <a:pt x="0" y="1210"/>
                    <a:pt x="0" y="2694"/>
                  </a:cubicBezTo>
                  <a:cubicBezTo>
                    <a:pt x="0" y="4177"/>
                    <a:pt x="1210" y="5387"/>
                    <a:pt x="2694" y="5387"/>
                  </a:cubicBezTo>
                  <a:cubicBezTo>
                    <a:pt x="4177" y="5387"/>
                    <a:pt x="5387" y="4177"/>
                    <a:pt x="5387" y="2694"/>
                  </a:cubicBezTo>
                  <a:cubicBezTo>
                    <a:pt x="5387" y="1210"/>
                    <a:pt x="4177" y="0"/>
                    <a:pt x="2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9"/>
            <p:cNvSpPr/>
            <p:nvPr/>
          </p:nvSpPr>
          <p:spPr>
            <a:xfrm>
              <a:off x="4246800" y="1108775"/>
              <a:ext cx="87350" cy="87925"/>
            </a:xfrm>
            <a:custGeom>
              <a:avLst/>
              <a:gdLst/>
              <a:ahLst/>
              <a:cxnLst/>
              <a:rect l="l" t="t" r="r" b="b"/>
              <a:pathLst>
                <a:path w="3494" h="3517" extrusionOk="0">
                  <a:moveTo>
                    <a:pt x="1736" y="1"/>
                  </a:moveTo>
                  <a:cubicBezTo>
                    <a:pt x="777" y="1"/>
                    <a:pt x="1" y="800"/>
                    <a:pt x="1" y="1759"/>
                  </a:cubicBezTo>
                  <a:cubicBezTo>
                    <a:pt x="1" y="2717"/>
                    <a:pt x="777" y="3516"/>
                    <a:pt x="1736" y="3516"/>
                  </a:cubicBezTo>
                  <a:cubicBezTo>
                    <a:pt x="2717" y="3516"/>
                    <a:pt x="3493" y="2717"/>
                    <a:pt x="3493" y="1759"/>
                  </a:cubicBezTo>
                  <a:cubicBezTo>
                    <a:pt x="3493" y="800"/>
                    <a:pt x="2717" y="1"/>
                    <a:pt x="17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9"/>
            <p:cNvSpPr/>
            <p:nvPr/>
          </p:nvSpPr>
          <p:spPr>
            <a:xfrm>
              <a:off x="3502700" y="2585000"/>
              <a:ext cx="134700" cy="134700"/>
            </a:xfrm>
            <a:custGeom>
              <a:avLst/>
              <a:gdLst/>
              <a:ahLst/>
              <a:cxnLst/>
              <a:rect l="l" t="t" r="r" b="b"/>
              <a:pathLst>
                <a:path w="5388" h="5388" extrusionOk="0">
                  <a:moveTo>
                    <a:pt x="2694" y="389"/>
                  </a:moveTo>
                  <a:cubicBezTo>
                    <a:pt x="3972" y="389"/>
                    <a:pt x="4999" y="1416"/>
                    <a:pt x="4999" y="2694"/>
                  </a:cubicBezTo>
                  <a:cubicBezTo>
                    <a:pt x="4999" y="3973"/>
                    <a:pt x="3972" y="5000"/>
                    <a:pt x="2694" y="5000"/>
                  </a:cubicBezTo>
                  <a:cubicBezTo>
                    <a:pt x="1416" y="5000"/>
                    <a:pt x="389" y="3973"/>
                    <a:pt x="389" y="2694"/>
                  </a:cubicBezTo>
                  <a:cubicBezTo>
                    <a:pt x="389" y="1416"/>
                    <a:pt x="1416" y="389"/>
                    <a:pt x="2694" y="389"/>
                  </a:cubicBezTo>
                  <a:close/>
                  <a:moveTo>
                    <a:pt x="2694" y="1"/>
                  </a:moveTo>
                  <a:cubicBezTo>
                    <a:pt x="1210" y="1"/>
                    <a:pt x="1" y="1211"/>
                    <a:pt x="1" y="2694"/>
                  </a:cubicBezTo>
                  <a:cubicBezTo>
                    <a:pt x="1" y="4178"/>
                    <a:pt x="1210" y="5388"/>
                    <a:pt x="2694" y="5388"/>
                  </a:cubicBezTo>
                  <a:cubicBezTo>
                    <a:pt x="4178" y="5388"/>
                    <a:pt x="5387" y="4178"/>
                    <a:pt x="5387" y="2694"/>
                  </a:cubicBezTo>
                  <a:cubicBezTo>
                    <a:pt x="5387" y="1211"/>
                    <a:pt x="4178"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9"/>
            <p:cNvSpPr/>
            <p:nvPr/>
          </p:nvSpPr>
          <p:spPr>
            <a:xfrm>
              <a:off x="3526100" y="2608400"/>
              <a:ext cx="87900" cy="87900"/>
            </a:xfrm>
            <a:custGeom>
              <a:avLst/>
              <a:gdLst/>
              <a:ahLst/>
              <a:cxnLst/>
              <a:rect l="l" t="t" r="r" b="b"/>
              <a:pathLst>
                <a:path w="3516" h="3516" extrusionOk="0">
                  <a:moveTo>
                    <a:pt x="1758" y="1"/>
                  </a:moveTo>
                  <a:cubicBezTo>
                    <a:pt x="776" y="1"/>
                    <a:pt x="0" y="777"/>
                    <a:pt x="0" y="1758"/>
                  </a:cubicBezTo>
                  <a:cubicBezTo>
                    <a:pt x="0" y="2717"/>
                    <a:pt x="776" y="3516"/>
                    <a:pt x="1758" y="3516"/>
                  </a:cubicBezTo>
                  <a:cubicBezTo>
                    <a:pt x="2717" y="3516"/>
                    <a:pt x="3516" y="2717"/>
                    <a:pt x="3516" y="1758"/>
                  </a:cubicBezTo>
                  <a:cubicBezTo>
                    <a:pt x="3516" y="777"/>
                    <a:pt x="2717" y="1"/>
                    <a:pt x="17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9"/>
            <p:cNvSpPr/>
            <p:nvPr/>
          </p:nvSpPr>
          <p:spPr>
            <a:xfrm>
              <a:off x="2281550" y="1156150"/>
              <a:ext cx="134700" cy="134700"/>
            </a:xfrm>
            <a:custGeom>
              <a:avLst/>
              <a:gdLst/>
              <a:ahLst/>
              <a:cxnLst/>
              <a:rect l="l" t="t" r="r" b="b"/>
              <a:pathLst>
                <a:path w="5388" h="5388" extrusionOk="0">
                  <a:moveTo>
                    <a:pt x="2694" y="366"/>
                  </a:moveTo>
                  <a:cubicBezTo>
                    <a:pt x="3972" y="366"/>
                    <a:pt x="4999" y="1416"/>
                    <a:pt x="4999" y="2694"/>
                  </a:cubicBezTo>
                  <a:cubicBezTo>
                    <a:pt x="4999" y="3972"/>
                    <a:pt x="3972" y="4999"/>
                    <a:pt x="2694" y="4999"/>
                  </a:cubicBezTo>
                  <a:cubicBezTo>
                    <a:pt x="1416" y="4999"/>
                    <a:pt x="366" y="3972"/>
                    <a:pt x="366" y="2694"/>
                  </a:cubicBezTo>
                  <a:cubicBezTo>
                    <a:pt x="366" y="1416"/>
                    <a:pt x="1416" y="366"/>
                    <a:pt x="2694" y="366"/>
                  </a:cubicBezTo>
                  <a:close/>
                  <a:moveTo>
                    <a:pt x="2694" y="0"/>
                  </a:moveTo>
                  <a:cubicBezTo>
                    <a:pt x="1210" y="0"/>
                    <a:pt x="0" y="1210"/>
                    <a:pt x="0" y="2694"/>
                  </a:cubicBezTo>
                  <a:cubicBezTo>
                    <a:pt x="0" y="4178"/>
                    <a:pt x="1210" y="5387"/>
                    <a:pt x="2694" y="5387"/>
                  </a:cubicBezTo>
                  <a:cubicBezTo>
                    <a:pt x="4177" y="5387"/>
                    <a:pt x="5387" y="4178"/>
                    <a:pt x="5387" y="2694"/>
                  </a:cubicBezTo>
                  <a:cubicBezTo>
                    <a:pt x="5387" y="1210"/>
                    <a:pt x="4177" y="0"/>
                    <a:pt x="2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9"/>
            <p:cNvSpPr/>
            <p:nvPr/>
          </p:nvSpPr>
          <p:spPr>
            <a:xfrm>
              <a:off x="2304950" y="1179550"/>
              <a:ext cx="87325" cy="87900"/>
            </a:xfrm>
            <a:custGeom>
              <a:avLst/>
              <a:gdLst/>
              <a:ahLst/>
              <a:cxnLst/>
              <a:rect l="l" t="t" r="r" b="b"/>
              <a:pathLst>
                <a:path w="3493" h="3516" extrusionOk="0">
                  <a:moveTo>
                    <a:pt x="1758" y="0"/>
                  </a:moveTo>
                  <a:cubicBezTo>
                    <a:pt x="776" y="0"/>
                    <a:pt x="0" y="776"/>
                    <a:pt x="0" y="1758"/>
                  </a:cubicBezTo>
                  <a:cubicBezTo>
                    <a:pt x="0" y="2717"/>
                    <a:pt x="776" y="3515"/>
                    <a:pt x="1758" y="3515"/>
                  </a:cubicBezTo>
                  <a:cubicBezTo>
                    <a:pt x="2716" y="3515"/>
                    <a:pt x="3493" y="2717"/>
                    <a:pt x="3493" y="1758"/>
                  </a:cubicBezTo>
                  <a:cubicBezTo>
                    <a:pt x="3493" y="776"/>
                    <a:pt x="2716"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9"/>
            <p:cNvSpPr/>
            <p:nvPr/>
          </p:nvSpPr>
          <p:spPr>
            <a:xfrm>
              <a:off x="1577950" y="1004925"/>
              <a:ext cx="94750" cy="94750"/>
            </a:xfrm>
            <a:custGeom>
              <a:avLst/>
              <a:gdLst/>
              <a:ahLst/>
              <a:cxnLst/>
              <a:rect l="l" t="t" r="r" b="b"/>
              <a:pathLst>
                <a:path w="3790" h="3790" extrusionOk="0">
                  <a:moveTo>
                    <a:pt x="1895" y="366"/>
                  </a:moveTo>
                  <a:cubicBezTo>
                    <a:pt x="2717" y="366"/>
                    <a:pt x="3402" y="1051"/>
                    <a:pt x="3402" y="1895"/>
                  </a:cubicBezTo>
                  <a:cubicBezTo>
                    <a:pt x="3402" y="2717"/>
                    <a:pt x="2717" y="3402"/>
                    <a:pt x="1895" y="3402"/>
                  </a:cubicBezTo>
                  <a:cubicBezTo>
                    <a:pt x="1051" y="3402"/>
                    <a:pt x="366" y="2717"/>
                    <a:pt x="366" y="1895"/>
                  </a:cubicBezTo>
                  <a:cubicBezTo>
                    <a:pt x="366" y="1051"/>
                    <a:pt x="1051" y="366"/>
                    <a:pt x="1895" y="366"/>
                  </a:cubicBezTo>
                  <a:close/>
                  <a:moveTo>
                    <a:pt x="1895" y="1"/>
                  </a:moveTo>
                  <a:cubicBezTo>
                    <a:pt x="845" y="1"/>
                    <a:pt x="1" y="845"/>
                    <a:pt x="1" y="1895"/>
                  </a:cubicBezTo>
                  <a:cubicBezTo>
                    <a:pt x="1" y="2922"/>
                    <a:pt x="845" y="3790"/>
                    <a:pt x="1895" y="3790"/>
                  </a:cubicBezTo>
                  <a:cubicBezTo>
                    <a:pt x="2922" y="3790"/>
                    <a:pt x="3790" y="2922"/>
                    <a:pt x="3790" y="1895"/>
                  </a:cubicBezTo>
                  <a:cubicBezTo>
                    <a:pt x="3790" y="845"/>
                    <a:pt x="2922" y="1"/>
                    <a:pt x="18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9"/>
            <p:cNvSpPr/>
            <p:nvPr/>
          </p:nvSpPr>
          <p:spPr>
            <a:xfrm>
              <a:off x="1595075" y="1022050"/>
              <a:ext cx="59950" cy="59950"/>
            </a:xfrm>
            <a:custGeom>
              <a:avLst/>
              <a:gdLst/>
              <a:ahLst/>
              <a:cxnLst/>
              <a:rect l="l" t="t" r="r" b="b"/>
              <a:pathLst>
                <a:path w="2398" h="2398" extrusionOk="0">
                  <a:moveTo>
                    <a:pt x="1210" y="1"/>
                  </a:moveTo>
                  <a:cubicBezTo>
                    <a:pt x="548" y="1"/>
                    <a:pt x="1" y="548"/>
                    <a:pt x="1" y="1210"/>
                  </a:cubicBezTo>
                  <a:cubicBezTo>
                    <a:pt x="1" y="1872"/>
                    <a:pt x="548" y="2397"/>
                    <a:pt x="1210" y="2397"/>
                  </a:cubicBezTo>
                  <a:cubicBezTo>
                    <a:pt x="1872" y="2397"/>
                    <a:pt x="2397" y="1872"/>
                    <a:pt x="2397" y="1210"/>
                  </a:cubicBezTo>
                  <a:cubicBezTo>
                    <a:pt x="2397" y="548"/>
                    <a:pt x="1872" y="1"/>
                    <a:pt x="12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9"/>
            <p:cNvSpPr/>
            <p:nvPr/>
          </p:nvSpPr>
          <p:spPr>
            <a:xfrm>
              <a:off x="2892125" y="1170425"/>
              <a:ext cx="106150" cy="106150"/>
            </a:xfrm>
            <a:custGeom>
              <a:avLst/>
              <a:gdLst/>
              <a:ahLst/>
              <a:cxnLst/>
              <a:rect l="l" t="t" r="r" b="b"/>
              <a:pathLst>
                <a:path w="4246" h="4246" extrusionOk="0">
                  <a:moveTo>
                    <a:pt x="2123" y="0"/>
                  </a:moveTo>
                  <a:cubicBezTo>
                    <a:pt x="959" y="0"/>
                    <a:pt x="0" y="936"/>
                    <a:pt x="0" y="2123"/>
                  </a:cubicBezTo>
                  <a:cubicBezTo>
                    <a:pt x="0" y="3287"/>
                    <a:pt x="959" y="4246"/>
                    <a:pt x="2123" y="4246"/>
                  </a:cubicBezTo>
                  <a:cubicBezTo>
                    <a:pt x="3310" y="4246"/>
                    <a:pt x="4246" y="3287"/>
                    <a:pt x="4246" y="2123"/>
                  </a:cubicBezTo>
                  <a:cubicBezTo>
                    <a:pt x="4246" y="936"/>
                    <a:pt x="3310"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9"/>
            <p:cNvSpPr/>
            <p:nvPr/>
          </p:nvSpPr>
          <p:spPr>
            <a:xfrm>
              <a:off x="7004675" y="1366150"/>
              <a:ext cx="106150" cy="106150"/>
            </a:xfrm>
            <a:custGeom>
              <a:avLst/>
              <a:gdLst/>
              <a:ahLst/>
              <a:cxnLst/>
              <a:rect l="l" t="t" r="r" b="b"/>
              <a:pathLst>
                <a:path w="4246" h="4246" extrusionOk="0">
                  <a:moveTo>
                    <a:pt x="2123" y="0"/>
                  </a:moveTo>
                  <a:cubicBezTo>
                    <a:pt x="936" y="0"/>
                    <a:pt x="0" y="959"/>
                    <a:pt x="0" y="2123"/>
                  </a:cubicBezTo>
                  <a:cubicBezTo>
                    <a:pt x="0" y="3310"/>
                    <a:pt x="936" y="4246"/>
                    <a:pt x="2123" y="4246"/>
                  </a:cubicBezTo>
                  <a:cubicBezTo>
                    <a:pt x="3287" y="4246"/>
                    <a:pt x="4246" y="3310"/>
                    <a:pt x="4246" y="2123"/>
                  </a:cubicBezTo>
                  <a:cubicBezTo>
                    <a:pt x="4246" y="959"/>
                    <a:pt x="3287"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9"/>
            <p:cNvSpPr/>
            <p:nvPr/>
          </p:nvSpPr>
          <p:spPr>
            <a:xfrm>
              <a:off x="6446600" y="2270600"/>
              <a:ext cx="106150" cy="106150"/>
            </a:xfrm>
            <a:custGeom>
              <a:avLst/>
              <a:gdLst/>
              <a:ahLst/>
              <a:cxnLst/>
              <a:rect l="l" t="t" r="r" b="b"/>
              <a:pathLst>
                <a:path w="4246" h="4246" extrusionOk="0">
                  <a:moveTo>
                    <a:pt x="2123" y="0"/>
                  </a:moveTo>
                  <a:cubicBezTo>
                    <a:pt x="959" y="0"/>
                    <a:pt x="0" y="959"/>
                    <a:pt x="0" y="2123"/>
                  </a:cubicBezTo>
                  <a:cubicBezTo>
                    <a:pt x="0" y="3310"/>
                    <a:pt x="959" y="4246"/>
                    <a:pt x="2123" y="4246"/>
                  </a:cubicBezTo>
                  <a:cubicBezTo>
                    <a:pt x="3310" y="4246"/>
                    <a:pt x="4246" y="3310"/>
                    <a:pt x="4246" y="2123"/>
                  </a:cubicBezTo>
                  <a:cubicBezTo>
                    <a:pt x="4246" y="959"/>
                    <a:pt x="3310" y="0"/>
                    <a:pt x="21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9"/>
            <p:cNvSpPr/>
            <p:nvPr/>
          </p:nvSpPr>
          <p:spPr>
            <a:xfrm>
              <a:off x="6258275" y="3300575"/>
              <a:ext cx="69650" cy="69650"/>
            </a:xfrm>
            <a:custGeom>
              <a:avLst/>
              <a:gdLst/>
              <a:ahLst/>
              <a:cxnLst/>
              <a:rect l="l" t="t" r="r" b="b"/>
              <a:pathLst>
                <a:path w="2786" h="2786" extrusionOk="0">
                  <a:moveTo>
                    <a:pt x="1393" y="1"/>
                  </a:moveTo>
                  <a:cubicBezTo>
                    <a:pt x="617" y="1"/>
                    <a:pt x="1" y="617"/>
                    <a:pt x="1" y="1393"/>
                  </a:cubicBezTo>
                  <a:cubicBezTo>
                    <a:pt x="1" y="2146"/>
                    <a:pt x="617" y="2786"/>
                    <a:pt x="1393" y="2786"/>
                  </a:cubicBezTo>
                  <a:cubicBezTo>
                    <a:pt x="2169" y="2786"/>
                    <a:pt x="2786" y="2146"/>
                    <a:pt x="2786" y="1393"/>
                  </a:cubicBezTo>
                  <a:cubicBezTo>
                    <a:pt x="2786" y="617"/>
                    <a:pt x="2169" y="1"/>
                    <a:pt x="13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9"/>
            <p:cNvSpPr/>
            <p:nvPr/>
          </p:nvSpPr>
          <p:spPr>
            <a:xfrm>
              <a:off x="4746100" y="3030675"/>
              <a:ext cx="69650" cy="69075"/>
            </a:xfrm>
            <a:custGeom>
              <a:avLst/>
              <a:gdLst/>
              <a:ahLst/>
              <a:cxnLst/>
              <a:rect l="l" t="t" r="r" b="b"/>
              <a:pathLst>
                <a:path w="2786" h="2763" extrusionOk="0">
                  <a:moveTo>
                    <a:pt x="1393" y="0"/>
                  </a:moveTo>
                  <a:cubicBezTo>
                    <a:pt x="617" y="0"/>
                    <a:pt x="1" y="617"/>
                    <a:pt x="1" y="1393"/>
                  </a:cubicBezTo>
                  <a:cubicBezTo>
                    <a:pt x="1" y="2146"/>
                    <a:pt x="617" y="2762"/>
                    <a:pt x="1393" y="2762"/>
                  </a:cubicBezTo>
                  <a:cubicBezTo>
                    <a:pt x="2169" y="2762"/>
                    <a:pt x="2786" y="2146"/>
                    <a:pt x="2786" y="1393"/>
                  </a:cubicBezTo>
                  <a:cubicBezTo>
                    <a:pt x="2786" y="617"/>
                    <a:pt x="2169" y="0"/>
                    <a:pt x="13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9"/>
            <p:cNvSpPr/>
            <p:nvPr/>
          </p:nvSpPr>
          <p:spPr>
            <a:xfrm>
              <a:off x="5111875" y="1378700"/>
              <a:ext cx="106175" cy="106150"/>
            </a:xfrm>
            <a:custGeom>
              <a:avLst/>
              <a:gdLst/>
              <a:ahLst/>
              <a:cxnLst/>
              <a:rect l="l" t="t" r="r" b="b"/>
              <a:pathLst>
                <a:path w="4247" h="4246" extrusionOk="0">
                  <a:moveTo>
                    <a:pt x="2124" y="0"/>
                  </a:moveTo>
                  <a:cubicBezTo>
                    <a:pt x="960" y="0"/>
                    <a:pt x="1" y="959"/>
                    <a:pt x="1" y="2123"/>
                  </a:cubicBezTo>
                  <a:cubicBezTo>
                    <a:pt x="1" y="3310"/>
                    <a:pt x="960" y="4246"/>
                    <a:pt x="2124" y="4246"/>
                  </a:cubicBezTo>
                  <a:cubicBezTo>
                    <a:pt x="3288" y="4246"/>
                    <a:pt x="4246" y="3310"/>
                    <a:pt x="4246" y="2123"/>
                  </a:cubicBezTo>
                  <a:cubicBezTo>
                    <a:pt x="4246" y="959"/>
                    <a:pt x="3288" y="0"/>
                    <a:pt x="21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9"/>
            <p:cNvSpPr/>
            <p:nvPr/>
          </p:nvSpPr>
          <p:spPr>
            <a:xfrm>
              <a:off x="5692225" y="1404950"/>
              <a:ext cx="75350" cy="74775"/>
            </a:xfrm>
            <a:custGeom>
              <a:avLst/>
              <a:gdLst/>
              <a:ahLst/>
              <a:cxnLst/>
              <a:rect l="l" t="t" r="r" b="b"/>
              <a:pathLst>
                <a:path w="3014" h="2991" extrusionOk="0">
                  <a:moveTo>
                    <a:pt x="1507" y="0"/>
                  </a:moveTo>
                  <a:cubicBezTo>
                    <a:pt x="685" y="0"/>
                    <a:pt x="0" y="662"/>
                    <a:pt x="0" y="1507"/>
                  </a:cubicBezTo>
                  <a:cubicBezTo>
                    <a:pt x="0" y="2328"/>
                    <a:pt x="685" y="2990"/>
                    <a:pt x="1507" y="2990"/>
                  </a:cubicBezTo>
                  <a:cubicBezTo>
                    <a:pt x="2328" y="2990"/>
                    <a:pt x="3013" y="2328"/>
                    <a:pt x="3013" y="1507"/>
                  </a:cubicBezTo>
                  <a:cubicBezTo>
                    <a:pt x="3013" y="662"/>
                    <a:pt x="2328" y="0"/>
                    <a:pt x="150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9"/>
            <p:cNvSpPr/>
            <p:nvPr/>
          </p:nvSpPr>
          <p:spPr>
            <a:xfrm>
              <a:off x="5821750" y="1469425"/>
              <a:ext cx="79350" cy="79350"/>
            </a:xfrm>
            <a:custGeom>
              <a:avLst/>
              <a:gdLst/>
              <a:ahLst/>
              <a:cxnLst/>
              <a:rect l="l" t="t" r="r" b="b"/>
              <a:pathLst>
                <a:path w="3174" h="3174" extrusionOk="0">
                  <a:moveTo>
                    <a:pt x="1598" y="1"/>
                  </a:moveTo>
                  <a:cubicBezTo>
                    <a:pt x="708" y="1"/>
                    <a:pt x="1" y="708"/>
                    <a:pt x="1" y="1575"/>
                  </a:cubicBezTo>
                  <a:cubicBezTo>
                    <a:pt x="1" y="2466"/>
                    <a:pt x="708" y="3173"/>
                    <a:pt x="1598" y="3173"/>
                  </a:cubicBezTo>
                  <a:cubicBezTo>
                    <a:pt x="2466" y="3173"/>
                    <a:pt x="3173" y="2466"/>
                    <a:pt x="3173" y="1575"/>
                  </a:cubicBezTo>
                  <a:cubicBezTo>
                    <a:pt x="3173" y="708"/>
                    <a:pt x="2466" y="1"/>
                    <a:pt x="15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9"/>
            <p:cNvSpPr/>
            <p:nvPr/>
          </p:nvSpPr>
          <p:spPr>
            <a:xfrm>
              <a:off x="3572900" y="2384150"/>
              <a:ext cx="139825" cy="139250"/>
            </a:xfrm>
            <a:custGeom>
              <a:avLst/>
              <a:gdLst/>
              <a:ahLst/>
              <a:cxnLst/>
              <a:rect l="l" t="t" r="r" b="b"/>
              <a:pathLst>
                <a:path w="5593" h="5570" extrusionOk="0">
                  <a:moveTo>
                    <a:pt x="2808" y="0"/>
                  </a:moveTo>
                  <a:cubicBezTo>
                    <a:pt x="1255" y="0"/>
                    <a:pt x="0" y="1233"/>
                    <a:pt x="0" y="2785"/>
                  </a:cubicBezTo>
                  <a:cubicBezTo>
                    <a:pt x="0" y="4314"/>
                    <a:pt x="1255" y="5570"/>
                    <a:pt x="2808" y="5570"/>
                  </a:cubicBezTo>
                  <a:cubicBezTo>
                    <a:pt x="4337" y="5570"/>
                    <a:pt x="5592" y="4314"/>
                    <a:pt x="5592" y="2785"/>
                  </a:cubicBezTo>
                  <a:cubicBezTo>
                    <a:pt x="5592" y="1233"/>
                    <a:pt x="4337" y="0"/>
                    <a:pt x="280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9"/>
            <p:cNvSpPr/>
            <p:nvPr/>
          </p:nvSpPr>
          <p:spPr>
            <a:xfrm>
              <a:off x="5419450" y="2995300"/>
              <a:ext cx="139825" cy="139825"/>
            </a:xfrm>
            <a:custGeom>
              <a:avLst/>
              <a:gdLst/>
              <a:ahLst/>
              <a:cxnLst/>
              <a:rect l="l" t="t" r="r" b="b"/>
              <a:pathLst>
                <a:path w="5593" h="5593" extrusionOk="0">
                  <a:moveTo>
                    <a:pt x="2785" y="0"/>
                  </a:moveTo>
                  <a:cubicBezTo>
                    <a:pt x="1256" y="0"/>
                    <a:pt x="1" y="1256"/>
                    <a:pt x="1" y="2808"/>
                  </a:cubicBezTo>
                  <a:cubicBezTo>
                    <a:pt x="1" y="4337"/>
                    <a:pt x="1256" y="5592"/>
                    <a:pt x="2785" y="5592"/>
                  </a:cubicBezTo>
                  <a:cubicBezTo>
                    <a:pt x="4338" y="5592"/>
                    <a:pt x="5593" y="4337"/>
                    <a:pt x="5593" y="2808"/>
                  </a:cubicBezTo>
                  <a:cubicBezTo>
                    <a:pt x="5593" y="1256"/>
                    <a:pt x="4338" y="0"/>
                    <a:pt x="278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9"/>
            <p:cNvSpPr/>
            <p:nvPr/>
          </p:nvSpPr>
          <p:spPr>
            <a:xfrm>
              <a:off x="3311550" y="1787275"/>
              <a:ext cx="65075" cy="65075"/>
            </a:xfrm>
            <a:custGeom>
              <a:avLst/>
              <a:gdLst/>
              <a:ahLst/>
              <a:cxnLst/>
              <a:rect l="l" t="t" r="r" b="b"/>
              <a:pathLst>
                <a:path w="2603" h="2603" extrusionOk="0">
                  <a:moveTo>
                    <a:pt x="1301" y="0"/>
                  </a:moveTo>
                  <a:cubicBezTo>
                    <a:pt x="594" y="0"/>
                    <a:pt x="0" y="571"/>
                    <a:pt x="0" y="1301"/>
                  </a:cubicBezTo>
                  <a:cubicBezTo>
                    <a:pt x="0" y="2009"/>
                    <a:pt x="594" y="2602"/>
                    <a:pt x="1301" y="2602"/>
                  </a:cubicBezTo>
                  <a:cubicBezTo>
                    <a:pt x="2009" y="2602"/>
                    <a:pt x="2602" y="2009"/>
                    <a:pt x="2602" y="1301"/>
                  </a:cubicBezTo>
                  <a:cubicBezTo>
                    <a:pt x="2602" y="571"/>
                    <a:pt x="2009" y="0"/>
                    <a:pt x="13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9"/>
            <p:cNvSpPr/>
            <p:nvPr/>
          </p:nvSpPr>
          <p:spPr>
            <a:xfrm>
              <a:off x="3501550" y="1519075"/>
              <a:ext cx="143825" cy="144400"/>
            </a:xfrm>
            <a:custGeom>
              <a:avLst/>
              <a:gdLst/>
              <a:ahLst/>
              <a:cxnLst/>
              <a:rect l="l" t="t" r="r" b="b"/>
              <a:pathLst>
                <a:path w="5753" h="5776" extrusionOk="0">
                  <a:moveTo>
                    <a:pt x="2877" y="388"/>
                  </a:moveTo>
                  <a:cubicBezTo>
                    <a:pt x="4246" y="388"/>
                    <a:pt x="5388" y="1507"/>
                    <a:pt x="5388" y="2899"/>
                  </a:cubicBezTo>
                  <a:cubicBezTo>
                    <a:pt x="5388" y="4269"/>
                    <a:pt x="4246" y="5410"/>
                    <a:pt x="2877" y="5410"/>
                  </a:cubicBezTo>
                  <a:cubicBezTo>
                    <a:pt x="1485" y="5410"/>
                    <a:pt x="366" y="4269"/>
                    <a:pt x="366" y="2899"/>
                  </a:cubicBezTo>
                  <a:cubicBezTo>
                    <a:pt x="366" y="1507"/>
                    <a:pt x="1485" y="388"/>
                    <a:pt x="2877" y="388"/>
                  </a:cubicBezTo>
                  <a:close/>
                  <a:moveTo>
                    <a:pt x="2877" y="0"/>
                  </a:moveTo>
                  <a:cubicBezTo>
                    <a:pt x="1279" y="0"/>
                    <a:pt x="1" y="1301"/>
                    <a:pt x="1" y="2899"/>
                  </a:cubicBezTo>
                  <a:cubicBezTo>
                    <a:pt x="1" y="4497"/>
                    <a:pt x="1279" y="5775"/>
                    <a:pt x="2877" y="5775"/>
                  </a:cubicBezTo>
                  <a:cubicBezTo>
                    <a:pt x="4475" y="5775"/>
                    <a:pt x="5753" y="4497"/>
                    <a:pt x="5753" y="2899"/>
                  </a:cubicBezTo>
                  <a:cubicBezTo>
                    <a:pt x="5753" y="1301"/>
                    <a:pt x="4475" y="0"/>
                    <a:pt x="28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9"/>
            <p:cNvSpPr/>
            <p:nvPr/>
          </p:nvSpPr>
          <p:spPr>
            <a:xfrm>
              <a:off x="3526675" y="1544750"/>
              <a:ext cx="93600" cy="93050"/>
            </a:xfrm>
            <a:custGeom>
              <a:avLst/>
              <a:gdLst/>
              <a:ahLst/>
              <a:cxnLst/>
              <a:rect l="l" t="t" r="r" b="b"/>
              <a:pathLst>
                <a:path w="3744" h="3722" extrusionOk="0">
                  <a:moveTo>
                    <a:pt x="1872" y="0"/>
                  </a:moveTo>
                  <a:cubicBezTo>
                    <a:pt x="845" y="0"/>
                    <a:pt x="0" y="845"/>
                    <a:pt x="0" y="1872"/>
                  </a:cubicBezTo>
                  <a:cubicBezTo>
                    <a:pt x="0" y="2899"/>
                    <a:pt x="845" y="3721"/>
                    <a:pt x="1872" y="3721"/>
                  </a:cubicBezTo>
                  <a:cubicBezTo>
                    <a:pt x="2899" y="3721"/>
                    <a:pt x="3744" y="2899"/>
                    <a:pt x="3744" y="1872"/>
                  </a:cubicBezTo>
                  <a:cubicBezTo>
                    <a:pt x="3744" y="845"/>
                    <a:pt x="2899" y="0"/>
                    <a:pt x="18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9"/>
            <p:cNvSpPr/>
            <p:nvPr/>
          </p:nvSpPr>
          <p:spPr>
            <a:xfrm>
              <a:off x="1930050" y="1563575"/>
              <a:ext cx="106150" cy="106175"/>
            </a:xfrm>
            <a:custGeom>
              <a:avLst/>
              <a:gdLst/>
              <a:ahLst/>
              <a:cxnLst/>
              <a:rect l="l" t="t" r="r" b="b"/>
              <a:pathLst>
                <a:path w="4246" h="4247" extrusionOk="0">
                  <a:moveTo>
                    <a:pt x="2123" y="1"/>
                  </a:moveTo>
                  <a:cubicBezTo>
                    <a:pt x="959" y="1"/>
                    <a:pt x="0" y="937"/>
                    <a:pt x="0" y="2123"/>
                  </a:cubicBezTo>
                  <a:cubicBezTo>
                    <a:pt x="0" y="3288"/>
                    <a:pt x="959" y="4246"/>
                    <a:pt x="2123" y="4246"/>
                  </a:cubicBezTo>
                  <a:cubicBezTo>
                    <a:pt x="3310" y="4246"/>
                    <a:pt x="4246" y="3288"/>
                    <a:pt x="4246" y="2123"/>
                  </a:cubicBezTo>
                  <a:cubicBezTo>
                    <a:pt x="4246" y="937"/>
                    <a:pt x="3310"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9"/>
            <p:cNvSpPr/>
            <p:nvPr/>
          </p:nvSpPr>
          <p:spPr>
            <a:xfrm>
              <a:off x="1621325" y="1563575"/>
              <a:ext cx="106175" cy="106175"/>
            </a:xfrm>
            <a:custGeom>
              <a:avLst/>
              <a:gdLst/>
              <a:ahLst/>
              <a:cxnLst/>
              <a:rect l="l" t="t" r="r" b="b"/>
              <a:pathLst>
                <a:path w="4247" h="4247" extrusionOk="0">
                  <a:moveTo>
                    <a:pt x="2123" y="1"/>
                  </a:moveTo>
                  <a:cubicBezTo>
                    <a:pt x="936" y="1"/>
                    <a:pt x="1" y="937"/>
                    <a:pt x="1" y="2123"/>
                  </a:cubicBezTo>
                  <a:cubicBezTo>
                    <a:pt x="1" y="3288"/>
                    <a:pt x="936" y="4246"/>
                    <a:pt x="2123" y="4246"/>
                  </a:cubicBezTo>
                  <a:cubicBezTo>
                    <a:pt x="3287" y="4246"/>
                    <a:pt x="4246" y="3288"/>
                    <a:pt x="4246" y="2123"/>
                  </a:cubicBezTo>
                  <a:cubicBezTo>
                    <a:pt x="4246" y="937"/>
                    <a:pt x="3287"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9"/>
            <p:cNvSpPr/>
            <p:nvPr/>
          </p:nvSpPr>
          <p:spPr>
            <a:xfrm>
              <a:off x="944550" y="1765575"/>
              <a:ext cx="106175" cy="106175"/>
            </a:xfrm>
            <a:custGeom>
              <a:avLst/>
              <a:gdLst/>
              <a:ahLst/>
              <a:cxnLst/>
              <a:rect l="l" t="t" r="r" b="b"/>
              <a:pathLst>
                <a:path w="4247" h="4247" extrusionOk="0">
                  <a:moveTo>
                    <a:pt x="2123" y="1"/>
                  </a:moveTo>
                  <a:cubicBezTo>
                    <a:pt x="959" y="1"/>
                    <a:pt x="1" y="960"/>
                    <a:pt x="1" y="2124"/>
                  </a:cubicBezTo>
                  <a:cubicBezTo>
                    <a:pt x="1" y="3311"/>
                    <a:pt x="959" y="4246"/>
                    <a:pt x="2123" y="4246"/>
                  </a:cubicBezTo>
                  <a:cubicBezTo>
                    <a:pt x="3310" y="4246"/>
                    <a:pt x="4246" y="3311"/>
                    <a:pt x="4246" y="2124"/>
                  </a:cubicBezTo>
                  <a:cubicBezTo>
                    <a:pt x="4246" y="960"/>
                    <a:pt x="3310"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9"/>
            <p:cNvSpPr/>
            <p:nvPr/>
          </p:nvSpPr>
          <p:spPr>
            <a:xfrm>
              <a:off x="496050" y="1323925"/>
              <a:ext cx="106150" cy="106150"/>
            </a:xfrm>
            <a:custGeom>
              <a:avLst/>
              <a:gdLst/>
              <a:ahLst/>
              <a:cxnLst/>
              <a:rect l="l" t="t" r="r" b="b"/>
              <a:pathLst>
                <a:path w="4246" h="4246" extrusionOk="0">
                  <a:moveTo>
                    <a:pt x="2123" y="0"/>
                  </a:moveTo>
                  <a:cubicBezTo>
                    <a:pt x="959" y="0"/>
                    <a:pt x="0" y="936"/>
                    <a:pt x="0" y="2123"/>
                  </a:cubicBezTo>
                  <a:cubicBezTo>
                    <a:pt x="0" y="3287"/>
                    <a:pt x="959" y="4246"/>
                    <a:pt x="2123" y="4246"/>
                  </a:cubicBezTo>
                  <a:cubicBezTo>
                    <a:pt x="3287" y="4246"/>
                    <a:pt x="4246" y="3287"/>
                    <a:pt x="4246" y="2123"/>
                  </a:cubicBezTo>
                  <a:cubicBezTo>
                    <a:pt x="4246" y="936"/>
                    <a:pt x="3287"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9"/>
            <p:cNvSpPr/>
            <p:nvPr/>
          </p:nvSpPr>
          <p:spPr>
            <a:xfrm>
              <a:off x="3168300" y="1186975"/>
              <a:ext cx="72500" cy="73050"/>
            </a:xfrm>
            <a:custGeom>
              <a:avLst/>
              <a:gdLst/>
              <a:ahLst/>
              <a:cxnLst/>
              <a:rect l="l" t="t" r="r" b="b"/>
              <a:pathLst>
                <a:path w="2900" h="2922" extrusionOk="0">
                  <a:moveTo>
                    <a:pt x="1462" y="0"/>
                  </a:moveTo>
                  <a:cubicBezTo>
                    <a:pt x="640" y="0"/>
                    <a:pt x="1" y="639"/>
                    <a:pt x="1" y="1461"/>
                  </a:cubicBezTo>
                  <a:cubicBezTo>
                    <a:pt x="1" y="2260"/>
                    <a:pt x="640" y="2922"/>
                    <a:pt x="1462" y="2922"/>
                  </a:cubicBezTo>
                  <a:cubicBezTo>
                    <a:pt x="2261" y="2922"/>
                    <a:pt x="2900" y="2260"/>
                    <a:pt x="2900" y="1461"/>
                  </a:cubicBezTo>
                  <a:cubicBezTo>
                    <a:pt x="2900" y="639"/>
                    <a:pt x="2261" y="0"/>
                    <a:pt x="14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9"/>
            <p:cNvSpPr/>
            <p:nvPr/>
          </p:nvSpPr>
          <p:spPr>
            <a:xfrm>
              <a:off x="1238425" y="1362725"/>
              <a:ext cx="73075" cy="73050"/>
            </a:xfrm>
            <a:custGeom>
              <a:avLst/>
              <a:gdLst/>
              <a:ahLst/>
              <a:cxnLst/>
              <a:rect l="l" t="t" r="r" b="b"/>
              <a:pathLst>
                <a:path w="2923" h="2922" extrusionOk="0">
                  <a:moveTo>
                    <a:pt x="1462" y="0"/>
                  </a:moveTo>
                  <a:cubicBezTo>
                    <a:pt x="640" y="0"/>
                    <a:pt x="1" y="662"/>
                    <a:pt x="1" y="1461"/>
                  </a:cubicBezTo>
                  <a:cubicBezTo>
                    <a:pt x="1" y="2260"/>
                    <a:pt x="640" y="2922"/>
                    <a:pt x="1462" y="2922"/>
                  </a:cubicBezTo>
                  <a:cubicBezTo>
                    <a:pt x="2260" y="2922"/>
                    <a:pt x="2922" y="2260"/>
                    <a:pt x="2922" y="1461"/>
                  </a:cubicBezTo>
                  <a:cubicBezTo>
                    <a:pt x="2922" y="662"/>
                    <a:pt x="2260" y="0"/>
                    <a:pt x="14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9"/>
            <p:cNvSpPr/>
            <p:nvPr/>
          </p:nvSpPr>
          <p:spPr>
            <a:xfrm>
              <a:off x="2281550" y="832600"/>
              <a:ext cx="2995850" cy="9725"/>
            </a:xfrm>
            <a:custGeom>
              <a:avLst/>
              <a:gdLst/>
              <a:ahLst/>
              <a:cxnLst/>
              <a:rect l="l" t="t" r="r" b="b"/>
              <a:pathLst>
                <a:path w="119834" h="389" extrusionOk="0">
                  <a:moveTo>
                    <a:pt x="183" y="1"/>
                  </a:moveTo>
                  <a:cubicBezTo>
                    <a:pt x="69" y="1"/>
                    <a:pt x="0" y="92"/>
                    <a:pt x="0" y="183"/>
                  </a:cubicBezTo>
                  <a:cubicBezTo>
                    <a:pt x="0" y="297"/>
                    <a:pt x="69" y="389"/>
                    <a:pt x="183" y="389"/>
                  </a:cubicBezTo>
                  <a:lnTo>
                    <a:pt x="119628" y="389"/>
                  </a:lnTo>
                  <a:cubicBezTo>
                    <a:pt x="119742" y="389"/>
                    <a:pt x="119833" y="297"/>
                    <a:pt x="119833" y="183"/>
                  </a:cubicBezTo>
                  <a:cubicBezTo>
                    <a:pt x="119833" y="92"/>
                    <a:pt x="119742" y="1"/>
                    <a:pt x="1196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9"/>
            <p:cNvSpPr/>
            <p:nvPr/>
          </p:nvSpPr>
          <p:spPr>
            <a:xfrm>
              <a:off x="2222775" y="800650"/>
              <a:ext cx="73075" cy="73050"/>
            </a:xfrm>
            <a:custGeom>
              <a:avLst/>
              <a:gdLst/>
              <a:ahLst/>
              <a:cxnLst/>
              <a:rect l="l" t="t" r="r" b="b"/>
              <a:pathLst>
                <a:path w="2923" h="2922" extrusionOk="0">
                  <a:moveTo>
                    <a:pt x="1461" y="0"/>
                  </a:moveTo>
                  <a:cubicBezTo>
                    <a:pt x="640" y="0"/>
                    <a:pt x="0" y="662"/>
                    <a:pt x="0" y="1461"/>
                  </a:cubicBezTo>
                  <a:cubicBezTo>
                    <a:pt x="0" y="2283"/>
                    <a:pt x="640" y="2922"/>
                    <a:pt x="1461" y="2922"/>
                  </a:cubicBezTo>
                  <a:cubicBezTo>
                    <a:pt x="2260" y="2922"/>
                    <a:pt x="2922" y="2283"/>
                    <a:pt x="2922" y="1461"/>
                  </a:cubicBezTo>
                  <a:cubicBezTo>
                    <a:pt x="2922" y="662"/>
                    <a:pt x="2260" y="0"/>
                    <a:pt x="14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9"/>
            <p:cNvSpPr/>
            <p:nvPr/>
          </p:nvSpPr>
          <p:spPr>
            <a:xfrm>
              <a:off x="5235725" y="800650"/>
              <a:ext cx="73050" cy="73050"/>
            </a:xfrm>
            <a:custGeom>
              <a:avLst/>
              <a:gdLst/>
              <a:ahLst/>
              <a:cxnLst/>
              <a:rect l="l" t="t" r="r" b="b"/>
              <a:pathLst>
                <a:path w="2922" h="2922" extrusionOk="0">
                  <a:moveTo>
                    <a:pt x="1461" y="0"/>
                  </a:moveTo>
                  <a:cubicBezTo>
                    <a:pt x="662" y="0"/>
                    <a:pt x="0" y="662"/>
                    <a:pt x="0" y="1461"/>
                  </a:cubicBezTo>
                  <a:cubicBezTo>
                    <a:pt x="0" y="2283"/>
                    <a:pt x="662" y="2922"/>
                    <a:pt x="1461" y="2922"/>
                  </a:cubicBezTo>
                  <a:cubicBezTo>
                    <a:pt x="2283" y="2922"/>
                    <a:pt x="2922" y="2283"/>
                    <a:pt x="2922" y="1461"/>
                  </a:cubicBezTo>
                  <a:cubicBezTo>
                    <a:pt x="2922" y="662"/>
                    <a:pt x="2283" y="0"/>
                    <a:pt x="14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9"/>
            <p:cNvSpPr/>
            <p:nvPr/>
          </p:nvSpPr>
          <p:spPr>
            <a:xfrm>
              <a:off x="5732175" y="319450"/>
              <a:ext cx="1118450" cy="1117475"/>
            </a:xfrm>
            <a:custGeom>
              <a:avLst/>
              <a:gdLst/>
              <a:ahLst/>
              <a:cxnLst/>
              <a:rect l="l" t="t" r="r" b="b"/>
              <a:pathLst>
                <a:path w="44738" h="44699" extrusionOk="0">
                  <a:moveTo>
                    <a:pt x="44532" y="1"/>
                  </a:moveTo>
                  <a:cubicBezTo>
                    <a:pt x="44481" y="1"/>
                    <a:pt x="44430" y="18"/>
                    <a:pt x="44395" y="52"/>
                  </a:cubicBezTo>
                  <a:lnTo>
                    <a:pt x="91" y="44356"/>
                  </a:lnTo>
                  <a:cubicBezTo>
                    <a:pt x="0" y="44447"/>
                    <a:pt x="0" y="44562"/>
                    <a:pt x="91" y="44630"/>
                  </a:cubicBezTo>
                  <a:cubicBezTo>
                    <a:pt x="114" y="44676"/>
                    <a:pt x="160" y="44699"/>
                    <a:pt x="228" y="44699"/>
                  </a:cubicBezTo>
                  <a:cubicBezTo>
                    <a:pt x="274" y="44699"/>
                    <a:pt x="320" y="44676"/>
                    <a:pt x="342" y="44630"/>
                  </a:cubicBezTo>
                  <a:lnTo>
                    <a:pt x="44669" y="326"/>
                  </a:lnTo>
                  <a:cubicBezTo>
                    <a:pt x="44738" y="258"/>
                    <a:pt x="44738" y="121"/>
                    <a:pt x="44669" y="52"/>
                  </a:cubicBezTo>
                  <a:cubicBezTo>
                    <a:pt x="44635" y="18"/>
                    <a:pt x="44584" y="1"/>
                    <a:pt x="445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9"/>
            <p:cNvSpPr/>
            <p:nvPr/>
          </p:nvSpPr>
          <p:spPr>
            <a:xfrm>
              <a:off x="5870250" y="381100"/>
              <a:ext cx="1118475" cy="1117450"/>
            </a:xfrm>
            <a:custGeom>
              <a:avLst/>
              <a:gdLst/>
              <a:ahLst/>
              <a:cxnLst/>
              <a:rect l="l" t="t" r="r" b="b"/>
              <a:pathLst>
                <a:path w="44739" h="44698" extrusionOk="0">
                  <a:moveTo>
                    <a:pt x="44522" y="0"/>
                  </a:moveTo>
                  <a:cubicBezTo>
                    <a:pt x="44476" y="0"/>
                    <a:pt x="44430" y="17"/>
                    <a:pt x="44396" y="51"/>
                  </a:cubicBezTo>
                  <a:lnTo>
                    <a:pt x="69" y="44378"/>
                  </a:lnTo>
                  <a:cubicBezTo>
                    <a:pt x="1" y="44447"/>
                    <a:pt x="1" y="44561"/>
                    <a:pt x="69" y="44629"/>
                  </a:cubicBezTo>
                  <a:cubicBezTo>
                    <a:pt x="115" y="44675"/>
                    <a:pt x="161" y="44698"/>
                    <a:pt x="206" y="44698"/>
                  </a:cubicBezTo>
                  <a:cubicBezTo>
                    <a:pt x="252" y="44698"/>
                    <a:pt x="298" y="44675"/>
                    <a:pt x="343" y="44629"/>
                  </a:cubicBezTo>
                  <a:lnTo>
                    <a:pt x="44647" y="325"/>
                  </a:lnTo>
                  <a:cubicBezTo>
                    <a:pt x="44738" y="257"/>
                    <a:pt x="44738" y="120"/>
                    <a:pt x="44647" y="51"/>
                  </a:cubicBezTo>
                  <a:cubicBezTo>
                    <a:pt x="44613" y="17"/>
                    <a:pt x="44567" y="0"/>
                    <a:pt x="445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9"/>
            <p:cNvSpPr/>
            <p:nvPr/>
          </p:nvSpPr>
          <p:spPr>
            <a:xfrm>
              <a:off x="4775775" y="1974875"/>
              <a:ext cx="2300825" cy="706600"/>
            </a:xfrm>
            <a:custGeom>
              <a:avLst/>
              <a:gdLst/>
              <a:ahLst/>
              <a:cxnLst/>
              <a:rect l="l" t="t" r="r" b="b"/>
              <a:pathLst>
                <a:path w="92033" h="28264" extrusionOk="0">
                  <a:moveTo>
                    <a:pt x="206" y="0"/>
                  </a:moveTo>
                  <a:cubicBezTo>
                    <a:pt x="155" y="0"/>
                    <a:pt x="104" y="17"/>
                    <a:pt x="69" y="51"/>
                  </a:cubicBezTo>
                  <a:cubicBezTo>
                    <a:pt x="1" y="120"/>
                    <a:pt x="1" y="234"/>
                    <a:pt x="69" y="325"/>
                  </a:cubicBezTo>
                  <a:lnTo>
                    <a:pt x="28007" y="28263"/>
                  </a:lnTo>
                  <a:lnTo>
                    <a:pt x="91850" y="28263"/>
                  </a:lnTo>
                  <a:cubicBezTo>
                    <a:pt x="91941" y="28263"/>
                    <a:pt x="92032" y="28172"/>
                    <a:pt x="92032" y="28058"/>
                  </a:cubicBezTo>
                  <a:cubicBezTo>
                    <a:pt x="92032" y="27967"/>
                    <a:pt x="91941" y="27875"/>
                    <a:pt x="91850" y="27875"/>
                  </a:cubicBezTo>
                  <a:lnTo>
                    <a:pt x="28167" y="27875"/>
                  </a:lnTo>
                  <a:lnTo>
                    <a:pt x="343" y="51"/>
                  </a:lnTo>
                  <a:cubicBezTo>
                    <a:pt x="309" y="17"/>
                    <a:pt x="258" y="0"/>
                    <a:pt x="2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9"/>
            <p:cNvSpPr/>
            <p:nvPr/>
          </p:nvSpPr>
          <p:spPr>
            <a:xfrm>
              <a:off x="3518100" y="2023500"/>
              <a:ext cx="149550" cy="93050"/>
            </a:xfrm>
            <a:custGeom>
              <a:avLst/>
              <a:gdLst/>
              <a:ahLst/>
              <a:cxnLst/>
              <a:rect l="l" t="t" r="r" b="b"/>
              <a:pathLst>
                <a:path w="5982" h="3722" extrusionOk="0">
                  <a:moveTo>
                    <a:pt x="1" y="1"/>
                  </a:moveTo>
                  <a:lnTo>
                    <a:pt x="3607" y="3721"/>
                  </a:lnTo>
                  <a:lnTo>
                    <a:pt x="5981" y="3721"/>
                  </a:lnTo>
                  <a:lnTo>
                    <a:pt x="239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9"/>
            <p:cNvSpPr/>
            <p:nvPr/>
          </p:nvSpPr>
          <p:spPr>
            <a:xfrm>
              <a:off x="3630525" y="2023500"/>
              <a:ext cx="148950" cy="93050"/>
            </a:xfrm>
            <a:custGeom>
              <a:avLst/>
              <a:gdLst/>
              <a:ahLst/>
              <a:cxnLst/>
              <a:rect l="l" t="t" r="r" b="b"/>
              <a:pathLst>
                <a:path w="5958" h="3722" extrusionOk="0">
                  <a:moveTo>
                    <a:pt x="0" y="1"/>
                  </a:moveTo>
                  <a:lnTo>
                    <a:pt x="3584" y="3721"/>
                  </a:lnTo>
                  <a:lnTo>
                    <a:pt x="5958"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9"/>
            <p:cNvSpPr/>
            <p:nvPr/>
          </p:nvSpPr>
          <p:spPr>
            <a:xfrm>
              <a:off x="3742375" y="2023500"/>
              <a:ext cx="149525" cy="93050"/>
            </a:xfrm>
            <a:custGeom>
              <a:avLst/>
              <a:gdLst/>
              <a:ahLst/>
              <a:cxnLst/>
              <a:rect l="l" t="t" r="r" b="b"/>
              <a:pathLst>
                <a:path w="5981" h="3722" extrusionOk="0">
                  <a:moveTo>
                    <a:pt x="0" y="1"/>
                  </a:moveTo>
                  <a:lnTo>
                    <a:pt x="3584" y="3721"/>
                  </a:lnTo>
                  <a:lnTo>
                    <a:pt x="5980"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9"/>
            <p:cNvSpPr/>
            <p:nvPr/>
          </p:nvSpPr>
          <p:spPr>
            <a:xfrm>
              <a:off x="3854775" y="2023500"/>
              <a:ext cx="148975" cy="93050"/>
            </a:xfrm>
            <a:custGeom>
              <a:avLst/>
              <a:gdLst/>
              <a:ahLst/>
              <a:cxnLst/>
              <a:rect l="l" t="t" r="r" b="b"/>
              <a:pathLst>
                <a:path w="5959" h="3722" extrusionOk="0">
                  <a:moveTo>
                    <a:pt x="1" y="1"/>
                  </a:moveTo>
                  <a:lnTo>
                    <a:pt x="3584" y="3721"/>
                  </a:lnTo>
                  <a:lnTo>
                    <a:pt x="5958" y="3721"/>
                  </a:lnTo>
                  <a:lnTo>
                    <a:pt x="23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9"/>
            <p:cNvSpPr/>
            <p:nvPr/>
          </p:nvSpPr>
          <p:spPr>
            <a:xfrm>
              <a:off x="3966625" y="2023500"/>
              <a:ext cx="148950" cy="93050"/>
            </a:xfrm>
            <a:custGeom>
              <a:avLst/>
              <a:gdLst/>
              <a:ahLst/>
              <a:cxnLst/>
              <a:rect l="l" t="t" r="r" b="b"/>
              <a:pathLst>
                <a:path w="5958" h="3722" extrusionOk="0">
                  <a:moveTo>
                    <a:pt x="1" y="1"/>
                  </a:moveTo>
                  <a:lnTo>
                    <a:pt x="3584" y="3721"/>
                  </a:lnTo>
                  <a:lnTo>
                    <a:pt x="5958"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9"/>
            <p:cNvSpPr/>
            <p:nvPr/>
          </p:nvSpPr>
          <p:spPr>
            <a:xfrm>
              <a:off x="4078475" y="2023500"/>
              <a:ext cx="149525" cy="93050"/>
            </a:xfrm>
            <a:custGeom>
              <a:avLst/>
              <a:gdLst/>
              <a:ahLst/>
              <a:cxnLst/>
              <a:rect l="l" t="t" r="r" b="b"/>
              <a:pathLst>
                <a:path w="5981" h="3722" extrusionOk="0">
                  <a:moveTo>
                    <a:pt x="0" y="1"/>
                  </a:moveTo>
                  <a:lnTo>
                    <a:pt x="3607" y="3721"/>
                  </a:lnTo>
                  <a:lnTo>
                    <a:pt x="5981" y="3721"/>
                  </a:lnTo>
                  <a:lnTo>
                    <a:pt x="23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9"/>
            <p:cNvSpPr/>
            <p:nvPr/>
          </p:nvSpPr>
          <p:spPr>
            <a:xfrm>
              <a:off x="4190875" y="2023500"/>
              <a:ext cx="148975" cy="93050"/>
            </a:xfrm>
            <a:custGeom>
              <a:avLst/>
              <a:gdLst/>
              <a:ahLst/>
              <a:cxnLst/>
              <a:rect l="l" t="t" r="r" b="b"/>
              <a:pathLst>
                <a:path w="5959" h="3722" extrusionOk="0">
                  <a:moveTo>
                    <a:pt x="1" y="1"/>
                  </a:moveTo>
                  <a:lnTo>
                    <a:pt x="3584" y="3721"/>
                  </a:lnTo>
                  <a:lnTo>
                    <a:pt x="5958" y="3721"/>
                  </a:lnTo>
                  <a:lnTo>
                    <a:pt x="23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9"/>
            <p:cNvSpPr/>
            <p:nvPr/>
          </p:nvSpPr>
          <p:spPr>
            <a:xfrm>
              <a:off x="4302725" y="2023500"/>
              <a:ext cx="149525" cy="93050"/>
            </a:xfrm>
            <a:custGeom>
              <a:avLst/>
              <a:gdLst/>
              <a:ahLst/>
              <a:cxnLst/>
              <a:rect l="l" t="t" r="r" b="b"/>
              <a:pathLst>
                <a:path w="5981" h="3722" extrusionOk="0">
                  <a:moveTo>
                    <a:pt x="1" y="1"/>
                  </a:moveTo>
                  <a:lnTo>
                    <a:pt x="3584" y="3721"/>
                  </a:lnTo>
                  <a:lnTo>
                    <a:pt x="5981"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9"/>
            <p:cNvSpPr/>
            <p:nvPr/>
          </p:nvSpPr>
          <p:spPr>
            <a:xfrm>
              <a:off x="2718075" y="2800150"/>
              <a:ext cx="276800" cy="172925"/>
            </a:xfrm>
            <a:custGeom>
              <a:avLst/>
              <a:gdLst/>
              <a:ahLst/>
              <a:cxnLst/>
              <a:rect l="l" t="t" r="r" b="b"/>
              <a:pathLst>
                <a:path w="11072" h="6917" extrusionOk="0">
                  <a:moveTo>
                    <a:pt x="1" y="0"/>
                  </a:moveTo>
                  <a:lnTo>
                    <a:pt x="6666"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9"/>
            <p:cNvSpPr/>
            <p:nvPr/>
          </p:nvSpPr>
          <p:spPr>
            <a:xfrm>
              <a:off x="2925800" y="2800150"/>
              <a:ext cx="276775" cy="172925"/>
            </a:xfrm>
            <a:custGeom>
              <a:avLst/>
              <a:gdLst/>
              <a:ahLst/>
              <a:cxnLst/>
              <a:rect l="l" t="t" r="r" b="b"/>
              <a:pathLst>
                <a:path w="11071" h="6917" extrusionOk="0">
                  <a:moveTo>
                    <a:pt x="0" y="0"/>
                  </a:moveTo>
                  <a:lnTo>
                    <a:pt x="6665" y="6916"/>
                  </a:lnTo>
                  <a:lnTo>
                    <a:pt x="11070" y="6916"/>
                  </a:lnTo>
                  <a:lnTo>
                    <a:pt x="44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9"/>
            <p:cNvSpPr/>
            <p:nvPr/>
          </p:nvSpPr>
          <p:spPr>
            <a:xfrm>
              <a:off x="3133500" y="2800150"/>
              <a:ext cx="276775" cy="172925"/>
            </a:xfrm>
            <a:custGeom>
              <a:avLst/>
              <a:gdLst/>
              <a:ahLst/>
              <a:cxnLst/>
              <a:rect l="l" t="t" r="r" b="b"/>
              <a:pathLst>
                <a:path w="11071" h="6917" extrusionOk="0">
                  <a:moveTo>
                    <a:pt x="1" y="0"/>
                  </a:moveTo>
                  <a:lnTo>
                    <a:pt x="6666" y="6916"/>
                  </a:lnTo>
                  <a:lnTo>
                    <a:pt x="11071" y="6916"/>
                  </a:lnTo>
                  <a:lnTo>
                    <a:pt x="442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9"/>
            <p:cNvSpPr/>
            <p:nvPr/>
          </p:nvSpPr>
          <p:spPr>
            <a:xfrm>
              <a:off x="3341775" y="2800150"/>
              <a:ext cx="276800" cy="172925"/>
            </a:xfrm>
            <a:custGeom>
              <a:avLst/>
              <a:gdLst/>
              <a:ahLst/>
              <a:cxnLst/>
              <a:rect l="l" t="t" r="r" b="b"/>
              <a:pathLst>
                <a:path w="11072" h="6917" extrusionOk="0">
                  <a:moveTo>
                    <a:pt x="1" y="0"/>
                  </a:moveTo>
                  <a:lnTo>
                    <a:pt x="6643"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9"/>
            <p:cNvSpPr/>
            <p:nvPr/>
          </p:nvSpPr>
          <p:spPr>
            <a:xfrm>
              <a:off x="3549500" y="2800150"/>
              <a:ext cx="276775" cy="172925"/>
            </a:xfrm>
            <a:custGeom>
              <a:avLst/>
              <a:gdLst/>
              <a:ahLst/>
              <a:cxnLst/>
              <a:rect l="l" t="t" r="r" b="b"/>
              <a:pathLst>
                <a:path w="11071" h="6917" extrusionOk="0">
                  <a:moveTo>
                    <a:pt x="0" y="0"/>
                  </a:moveTo>
                  <a:lnTo>
                    <a:pt x="6665"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9"/>
            <p:cNvSpPr/>
            <p:nvPr/>
          </p:nvSpPr>
          <p:spPr>
            <a:xfrm>
              <a:off x="3757200" y="2800150"/>
              <a:ext cx="276775" cy="172925"/>
            </a:xfrm>
            <a:custGeom>
              <a:avLst/>
              <a:gdLst/>
              <a:ahLst/>
              <a:cxnLst/>
              <a:rect l="l" t="t" r="r" b="b"/>
              <a:pathLst>
                <a:path w="11071" h="6917" extrusionOk="0">
                  <a:moveTo>
                    <a:pt x="1" y="0"/>
                  </a:moveTo>
                  <a:lnTo>
                    <a:pt x="6666"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9"/>
            <p:cNvSpPr/>
            <p:nvPr/>
          </p:nvSpPr>
          <p:spPr>
            <a:xfrm>
              <a:off x="6113925" y="435450"/>
              <a:ext cx="276775" cy="172925"/>
            </a:xfrm>
            <a:custGeom>
              <a:avLst/>
              <a:gdLst/>
              <a:ahLst/>
              <a:cxnLst/>
              <a:rect l="l" t="t" r="r" b="b"/>
              <a:pathLst>
                <a:path w="11071" h="6917" extrusionOk="0">
                  <a:moveTo>
                    <a:pt x="6665" y="0"/>
                  </a:moveTo>
                  <a:lnTo>
                    <a:pt x="0" y="6916"/>
                  </a:lnTo>
                  <a:lnTo>
                    <a:pt x="4428" y="6916"/>
                  </a:lnTo>
                  <a:lnTo>
                    <a:pt x="110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9"/>
            <p:cNvSpPr/>
            <p:nvPr/>
          </p:nvSpPr>
          <p:spPr>
            <a:xfrm>
              <a:off x="5906200" y="435450"/>
              <a:ext cx="276800" cy="172925"/>
            </a:xfrm>
            <a:custGeom>
              <a:avLst/>
              <a:gdLst/>
              <a:ahLst/>
              <a:cxnLst/>
              <a:rect l="l" t="t" r="r" b="b"/>
              <a:pathLst>
                <a:path w="11072" h="6917" extrusionOk="0">
                  <a:moveTo>
                    <a:pt x="6666"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9"/>
            <p:cNvSpPr/>
            <p:nvPr/>
          </p:nvSpPr>
          <p:spPr>
            <a:xfrm>
              <a:off x="5698500" y="435450"/>
              <a:ext cx="276775" cy="172925"/>
            </a:xfrm>
            <a:custGeom>
              <a:avLst/>
              <a:gdLst/>
              <a:ahLst/>
              <a:cxnLst/>
              <a:rect l="l" t="t" r="r" b="b"/>
              <a:pathLst>
                <a:path w="11071" h="6917" extrusionOk="0">
                  <a:moveTo>
                    <a:pt x="6643" y="0"/>
                  </a:moveTo>
                  <a:lnTo>
                    <a:pt x="0"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9"/>
            <p:cNvSpPr/>
            <p:nvPr/>
          </p:nvSpPr>
          <p:spPr>
            <a:xfrm>
              <a:off x="5490225" y="435450"/>
              <a:ext cx="276775" cy="172925"/>
            </a:xfrm>
            <a:custGeom>
              <a:avLst/>
              <a:gdLst/>
              <a:ahLst/>
              <a:cxnLst/>
              <a:rect l="l" t="t" r="r" b="b"/>
              <a:pathLst>
                <a:path w="11071" h="6917" extrusionOk="0">
                  <a:moveTo>
                    <a:pt x="6665" y="0"/>
                  </a:moveTo>
                  <a:lnTo>
                    <a:pt x="0" y="6916"/>
                  </a:lnTo>
                  <a:lnTo>
                    <a:pt x="4428" y="6916"/>
                  </a:lnTo>
                  <a:lnTo>
                    <a:pt x="110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9"/>
            <p:cNvSpPr/>
            <p:nvPr/>
          </p:nvSpPr>
          <p:spPr>
            <a:xfrm>
              <a:off x="5282500" y="435450"/>
              <a:ext cx="276775" cy="172925"/>
            </a:xfrm>
            <a:custGeom>
              <a:avLst/>
              <a:gdLst/>
              <a:ahLst/>
              <a:cxnLst/>
              <a:rect l="l" t="t" r="r" b="b"/>
              <a:pathLst>
                <a:path w="11071" h="6917" extrusionOk="0">
                  <a:moveTo>
                    <a:pt x="6666"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9"/>
            <p:cNvSpPr/>
            <p:nvPr/>
          </p:nvSpPr>
          <p:spPr>
            <a:xfrm>
              <a:off x="5074800" y="435450"/>
              <a:ext cx="276775" cy="172925"/>
            </a:xfrm>
            <a:custGeom>
              <a:avLst/>
              <a:gdLst/>
              <a:ahLst/>
              <a:cxnLst/>
              <a:rect l="l" t="t" r="r" b="b"/>
              <a:pathLst>
                <a:path w="11071" h="6917" extrusionOk="0">
                  <a:moveTo>
                    <a:pt x="6665" y="0"/>
                  </a:moveTo>
                  <a:lnTo>
                    <a:pt x="0"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9"/>
            <p:cNvSpPr/>
            <p:nvPr/>
          </p:nvSpPr>
          <p:spPr>
            <a:xfrm>
              <a:off x="4867075" y="435450"/>
              <a:ext cx="276800" cy="172925"/>
            </a:xfrm>
            <a:custGeom>
              <a:avLst/>
              <a:gdLst/>
              <a:ahLst/>
              <a:cxnLst/>
              <a:rect l="l" t="t" r="r" b="b"/>
              <a:pathLst>
                <a:path w="11072" h="6917" extrusionOk="0">
                  <a:moveTo>
                    <a:pt x="6643"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9"/>
            <p:cNvSpPr/>
            <p:nvPr/>
          </p:nvSpPr>
          <p:spPr>
            <a:xfrm>
              <a:off x="4658800" y="435450"/>
              <a:ext cx="276775" cy="172925"/>
            </a:xfrm>
            <a:custGeom>
              <a:avLst/>
              <a:gdLst/>
              <a:ahLst/>
              <a:cxnLst/>
              <a:rect l="l" t="t" r="r" b="b"/>
              <a:pathLst>
                <a:path w="11071" h="6917" extrusionOk="0">
                  <a:moveTo>
                    <a:pt x="6666" y="0"/>
                  </a:moveTo>
                  <a:lnTo>
                    <a:pt x="1" y="6916"/>
                  </a:lnTo>
                  <a:lnTo>
                    <a:pt x="4429"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9"/>
            <p:cNvSpPr/>
            <p:nvPr/>
          </p:nvSpPr>
          <p:spPr>
            <a:xfrm>
              <a:off x="4853400" y="927325"/>
              <a:ext cx="143250" cy="155250"/>
            </a:xfrm>
            <a:custGeom>
              <a:avLst/>
              <a:gdLst/>
              <a:ahLst/>
              <a:cxnLst/>
              <a:rect l="l" t="t" r="r" b="b"/>
              <a:pathLst>
                <a:path w="5730" h="6210" extrusionOk="0">
                  <a:moveTo>
                    <a:pt x="0" y="1"/>
                  </a:moveTo>
                  <a:lnTo>
                    <a:pt x="3492" y="3265"/>
                  </a:lnTo>
                  <a:lnTo>
                    <a:pt x="365" y="6209"/>
                  </a:lnTo>
                  <a:lnTo>
                    <a:pt x="2602" y="6209"/>
                  </a:lnTo>
                  <a:lnTo>
                    <a:pt x="5729"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9"/>
            <p:cNvSpPr/>
            <p:nvPr/>
          </p:nvSpPr>
          <p:spPr>
            <a:xfrm>
              <a:off x="4940700" y="927325"/>
              <a:ext cx="143825" cy="155250"/>
            </a:xfrm>
            <a:custGeom>
              <a:avLst/>
              <a:gdLst/>
              <a:ahLst/>
              <a:cxnLst/>
              <a:rect l="l" t="t" r="r" b="b"/>
              <a:pathLst>
                <a:path w="5753" h="6210" extrusionOk="0">
                  <a:moveTo>
                    <a:pt x="0" y="1"/>
                  </a:moveTo>
                  <a:lnTo>
                    <a:pt x="3493" y="3265"/>
                  </a:lnTo>
                  <a:lnTo>
                    <a:pt x="366" y="6209"/>
                  </a:lnTo>
                  <a:lnTo>
                    <a:pt x="2602"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9"/>
            <p:cNvSpPr/>
            <p:nvPr/>
          </p:nvSpPr>
          <p:spPr>
            <a:xfrm>
              <a:off x="5028000" y="927325"/>
              <a:ext cx="143825" cy="155250"/>
            </a:xfrm>
            <a:custGeom>
              <a:avLst/>
              <a:gdLst/>
              <a:ahLst/>
              <a:cxnLst/>
              <a:rect l="l" t="t" r="r" b="b"/>
              <a:pathLst>
                <a:path w="5753" h="6210" extrusionOk="0">
                  <a:moveTo>
                    <a:pt x="1" y="1"/>
                  </a:moveTo>
                  <a:lnTo>
                    <a:pt x="3516" y="3265"/>
                  </a:lnTo>
                  <a:lnTo>
                    <a:pt x="366" y="6209"/>
                  </a:lnTo>
                  <a:lnTo>
                    <a:pt x="2603"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9"/>
            <p:cNvSpPr/>
            <p:nvPr/>
          </p:nvSpPr>
          <p:spPr>
            <a:xfrm>
              <a:off x="5115300" y="927325"/>
              <a:ext cx="143825" cy="155250"/>
            </a:xfrm>
            <a:custGeom>
              <a:avLst/>
              <a:gdLst/>
              <a:ahLst/>
              <a:cxnLst/>
              <a:rect l="l" t="t" r="r" b="b"/>
              <a:pathLst>
                <a:path w="5753" h="6210" extrusionOk="0">
                  <a:moveTo>
                    <a:pt x="1" y="1"/>
                  </a:moveTo>
                  <a:lnTo>
                    <a:pt x="3516" y="3265"/>
                  </a:lnTo>
                  <a:lnTo>
                    <a:pt x="366" y="6209"/>
                  </a:lnTo>
                  <a:lnTo>
                    <a:pt x="2626"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9"/>
            <p:cNvSpPr/>
            <p:nvPr/>
          </p:nvSpPr>
          <p:spPr>
            <a:xfrm>
              <a:off x="5202625" y="927325"/>
              <a:ext cx="143825" cy="155250"/>
            </a:xfrm>
            <a:custGeom>
              <a:avLst/>
              <a:gdLst/>
              <a:ahLst/>
              <a:cxnLst/>
              <a:rect l="l" t="t" r="r" b="b"/>
              <a:pathLst>
                <a:path w="5753" h="6210" extrusionOk="0">
                  <a:moveTo>
                    <a:pt x="0" y="1"/>
                  </a:moveTo>
                  <a:lnTo>
                    <a:pt x="3515" y="3265"/>
                  </a:lnTo>
                  <a:lnTo>
                    <a:pt x="388" y="6209"/>
                  </a:lnTo>
                  <a:lnTo>
                    <a:pt x="2625"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9"/>
            <p:cNvSpPr/>
            <p:nvPr/>
          </p:nvSpPr>
          <p:spPr>
            <a:xfrm>
              <a:off x="5289925" y="927325"/>
              <a:ext cx="143825" cy="155250"/>
            </a:xfrm>
            <a:custGeom>
              <a:avLst/>
              <a:gdLst/>
              <a:ahLst/>
              <a:cxnLst/>
              <a:rect l="l" t="t" r="r" b="b"/>
              <a:pathLst>
                <a:path w="5753" h="6210" extrusionOk="0">
                  <a:moveTo>
                    <a:pt x="0" y="1"/>
                  </a:moveTo>
                  <a:lnTo>
                    <a:pt x="3516" y="3265"/>
                  </a:lnTo>
                  <a:lnTo>
                    <a:pt x="388" y="6209"/>
                  </a:lnTo>
                  <a:lnTo>
                    <a:pt x="2625"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9"/>
            <p:cNvSpPr/>
            <p:nvPr/>
          </p:nvSpPr>
          <p:spPr>
            <a:xfrm>
              <a:off x="5377225" y="927325"/>
              <a:ext cx="143825" cy="155250"/>
            </a:xfrm>
            <a:custGeom>
              <a:avLst/>
              <a:gdLst/>
              <a:ahLst/>
              <a:cxnLst/>
              <a:rect l="l" t="t" r="r" b="b"/>
              <a:pathLst>
                <a:path w="5753" h="6210" extrusionOk="0">
                  <a:moveTo>
                    <a:pt x="1" y="1"/>
                  </a:moveTo>
                  <a:lnTo>
                    <a:pt x="3516" y="3265"/>
                  </a:lnTo>
                  <a:lnTo>
                    <a:pt x="389" y="6209"/>
                  </a:lnTo>
                  <a:lnTo>
                    <a:pt x="2626"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9"/>
            <p:cNvSpPr/>
            <p:nvPr/>
          </p:nvSpPr>
          <p:spPr>
            <a:xfrm>
              <a:off x="5465100" y="927325"/>
              <a:ext cx="143250" cy="155250"/>
            </a:xfrm>
            <a:custGeom>
              <a:avLst/>
              <a:gdLst/>
              <a:ahLst/>
              <a:cxnLst/>
              <a:rect l="l" t="t" r="r" b="b"/>
              <a:pathLst>
                <a:path w="5730" h="6210" extrusionOk="0">
                  <a:moveTo>
                    <a:pt x="1" y="1"/>
                  </a:moveTo>
                  <a:lnTo>
                    <a:pt x="3493" y="3265"/>
                  </a:lnTo>
                  <a:lnTo>
                    <a:pt x="366" y="6209"/>
                  </a:lnTo>
                  <a:lnTo>
                    <a:pt x="2603" y="6209"/>
                  </a:lnTo>
                  <a:lnTo>
                    <a:pt x="5730"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9"/>
            <p:cNvSpPr/>
            <p:nvPr/>
          </p:nvSpPr>
          <p:spPr>
            <a:xfrm>
              <a:off x="5552425" y="927325"/>
              <a:ext cx="143250" cy="155250"/>
            </a:xfrm>
            <a:custGeom>
              <a:avLst/>
              <a:gdLst/>
              <a:ahLst/>
              <a:cxnLst/>
              <a:rect l="l" t="t" r="r" b="b"/>
              <a:pathLst>
                <a:path w="5730" h="6210" extrusionOk="0">
                  <a:moveTo>
                    <a:pt x="0" y="1"/>
                  </a:moveTo>
                  <a:lnTo>
                    <a:pt x="3492" y="3265"/>
                  </a:lnTo>
                  <a:lnTo>
                    <a:pt x="365" y="6209"/>
                  </a:lnTo>
                  <a:lnTo>
                    <a:pt x="2602" y="6209"/>
                  </a:lnTo>
                  <a:lnTo>
                    <a:pt x="5729"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9"/>
            <p:cNvSpPr/>
            <p:nvPr/>
          </p:nvSpPr>
          <p:spPr>
            <a:xfrm>
              <a:off x="5639725" y="927325"/>
              <a:ext cx="143825" cy="155250"/>
            </a:xfrm>
            <a:custGeom>
              <a:avLst/>
              <a:gdLst/>
              <a:ahLst/>
              <a:cxnLst/>
              <a:rect l="l" t="t" r="r" b="b"/>
              <a:pathLst>
                <a:path w="5753" h="6210" extrusionOk="0">
                  <a:moveTo>
                    <a:pt x="0" y="1"/>
                  </a:moveTo>
                  <a:lnTo>
                    <a:pt x="3493" y="3265"/>
                  </a:lnTo>
                  <a:lnTo>
                    <a:pt x="366" y="6209"/>
                  </a:lnTo>
                  <a:lnTo>
                    <a:pt x="2602"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9"/>
            <p:cNvSpPr/>
            <p:nvPr/>
          </p:nvSpPr>
          <p:spPr>
            <a:xfrm>
              <a:off x="5727025" y="927325"/>
              <a:ext cx="143825" cy="155250"/>
            </a:xfrm>
            <a:custGeom>
              <a:avLst/>
              <a:gdLst/>
              <a:ahLst/>
              <a:cxnLst/>
              <a:rect l="l" t="t" r="r" b="b"/>
              <a:pathLst>
                <a:path w="5753" h="6210" extrusionOk="0">
                  <a:moveTo>
                    <a:pt x="1" y="1"/>
                  </a:moveTo>
                  <a:lnTo>
                    <a:pt x="3516" y="3265"/>
                  </a:lnTo>
                  <a:lnTo>
                    <a:pt x="366" y="6209"/>
                  </a:lnTo>
                  <a:lnTo>
                    <a:pt x="2603"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 name="Google Shape;642;p9"/>
          <p:cNvGrpSpPr/>
          <p:nvPr/>
        </p:nvGrpSpPr>
        <p:grpSpPr>
          <a:xfrm>
            <a:off x="-64791" y="3334954"/>
            <a:ext cx="2438787" cy="1857515"/>
            <a:chOff x="-64791" y="3334954"/>
            <a:chExt cx="2438787" cy="1857515"/>
          </a:xfrm>
        </p:grpSpPr>
        <p:sp>
          <p:nvSpPr>
            <p:cNvPr id="643" name="Google Shape;643;p9"/>
            <p:cNvSpPr/>
            <p:nvPr/>
          </p:nvSpPr>
          <p:spPr>
            <a:xfrm>
              <a:off x="153233" y="4953367"/>
              <a:ext cx="101" cy="101"/>
            </a:xfrm>
            <a:custGeom>
              <a:avLst/>
              <a:gdLst/>
              <a:ahLst/>
              <a:cxnLst/>
              <a:rect l="l" t="t" r="r" b="b"/>
              <a:pathLst>
                <a:path w="1" h="1" fill="none" extrusionOk="0">
                  <a:moveTo>
                    <a:pt x="0" y="0"/>
                  </a:moveTo>
                  <a:lnTo>
                    <a:pt x="0" y="0"/>
                  </a:ln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9"/>
            <p:cNvSpPr/>
            <p:nvPr/>
          </p:nvSpPr>
          <p:spPr>
            <a:xfrm>
              <a:off x="735872" y="4953367"/>
              <a:ext cx="101" cy="101"/>
            </a:xfrm>
            <a:custGeom>
              <a:avLst/>
              <a:gdLst/>
              <a:ahLst/>
              <a:cxnLst/>
              <a:rect l="l" t="t" r="r" b="b"/>
              <a:pathLst>
                <a:path w="1" h="1" fill="none" extrusionOk="0">
                  <a:moveTo>
                    <a:pt x="0" y="0"/>
                  </a:moveTo>
                  <a:lnTo>
                    <a:pt x="0" y="0"/>
                  </a:ln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9"/>
            <p:cNvSpPr/>
            <p:nvPr/>
          </p:nvSpPr>
          <p:spPr>
            <a:xfrm>
              <a:off x="173449" y="4953367"/>
              <a:ext cx="527044" cy="101"/>
            </a:xfrm>
            <a:custGeom>
              <a:avLst/>
              <a:gdLst/>
              <a:ahLst/>
              <a:cxnLst/>
              <a:rect l="l" t="t" r="r" b="b"/>
              <a:pathLst>
                <a:path w="5214" h="1" fill="none" extrusionOk="0">
                  <a:moveTo>
                    <a:pt x="5214" y="0"/>
                  </a:moveTo>
                  <a:lnTo>
                    <a:pt x="1"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9"/>
            <p:cNvSpPr/>
            <p:nvPr/>
          </p:nvSpPr>
          <p:spPr>
            <a:xfrm>
              <a:off x="-26784" y="4811455"/>
              <a:ext cx="106541" cy="101"/>
            </a:xfrm>
            <a:custGeom>
              <a:avLst/>
              <a:gdLst/>
              <a:ahLst/>
              <a:cxnLst/>
              <a:rect l="l" t="t" r="r" b="b"/>
              <a:pathLst>
                <a:path w="1054" h="1" fill="none" extrusionOk="0">
                  <a:moveTo>
                    <a:pt x="1054" y="1"/>
                  </a:moveTo>
                  <a:lnTo>
                    <a:pt x="1"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9"/>
            <p:cNvSpPr/>
            <p:nvPr/>
          </p:nvSpPr>
          <p:spPr>
            <a:xfrm>
              <a:off x="1115" y="4735444"/>
              <a:ext cx="78642" cy="101"/>
            </a:xfrm>
            <a:custGeom>
              <a:avLst/>
              <a:gdLst/>
              <a:ahLst/>
              <a:cxnLst/>
              <a:rect l="l" t="t" r="r" b="b"/>
              <a:pathLst>
                <a:path w="778" h="1" fill="none" extrusionOk="0">
                  <a:moveTo>
                    <a:pt x="778" y="1"/>
                  </a:moveTo>
                  <a:lnTo>
                    <a:pt x="1"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9"/>
            <p:cNvSpPr/>
            <p:nvPr/>
          </p:nvSpPr>
          <p:spPr>
            <a:xfrm>
              <a:off x="811974" y="4755761"/>
              <a:ext cx="53372" cy="101"/>
            </a:xfrm>
            <a:custGeom>
              <a:avLst/>
              <a:gdLst/>
              <a:ahLst/>
              <a:cxnLst/>
              <a:rect l="l" t="t" r="r" b="b"/>
              <a:pathLst>
                <a:path w="528" h="1" fill="none" extrusionOk="0">
                  <a:moveTo>
                    <a:pt x="1" y="0"/>
                  </a:moveTo>
                  <a:lnTo>
                    <a:pt x="527"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9"/>
            <p:cNvSpPr/>
            <p:nvPr/>
          </p:nvSpPr>
          <p:spPr>
            <a:xfrm>
              <a:off x="459715" y="5029378"/>
              <a:ext cx="101" cy="114116"/>
            </a:xfrm>
            <a:custGeom>
              <a:avLst/>
              <a:gdLst/>
              <a:ahLst/>
              <a:cxnLst/>
              <a:rect l="l" t="t" r="r" b="b"/>
              <a:pathLst>
                <a:path w="1" h="1129" fill="none" extrusionOk="0">
                  <a:moveTo>
                    <a:pt x="1" y="0"/>
                  </a:moveTo>
                  <a:lnTo>
                    <a:pt x="1" y="1128"/>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9"/>
            <p:cNvSpPr/>
            <p:nvPr/>
          </p:nvSpPr>
          <p:spPr>
            <a:xfrm>
              <a:off x="335585" y="5029378"/>
              <a:ext cx="101" cy="53268"/>
            </a:xfrm>
            <a:custGeom>
              <a:avLst/>
              <a:gdLst/>
              <a:ahLst/>
              <a:cxnLst/>
              <a:rect l="l" t="t" r="r" b="b"/>
              <a:pathLst>
                <a:path w="1" h="527" fill="none" extrusionOk="0">
                  <a:moveTo>
                    <a:pt x="1" y="0"/>
                  </a:moveTo>
                  <a:lnTo>
                    <a:pt x="1" y="527"/>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9"/>
            <p:cNvSpPr/>
            <p:nvPr/>
          </p:nvSpPr>
          <p:spPr>
            <a:xfrm>
              <a:off x="244409" y="5029378"/>
              <a:ext cx="101" cy="83692"/>
            </a:xfrm>
            <a:custGeom>
              <a:avLst/>
              <a:gdLst/>
              <a:ahLst/>
              <a:cxnLst/>
              <a:rect l="l" t="t" r="r" b="b"/>
              <a:pathLst>
                <a:path w="1" h="828" fill="none" extrusionOk="0">
                  <a:moveTo>
                    <a:pt x="0" y="0"/>
                  </a:moveTo>
                  <a:lnTo>
                    <a:pt x="0" y="827"/>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9"/>
            <p:cNvSpPr/>
            <p:nvPr/>
          </p:nvSpPr>
          <p:spPr>
            <a:xfrm>
              <a:off x="611743" y="5029378"/>
              <a:ext cx="101" cy="83692"/>
            </a:xfrm>
            <a:custGeom>
              <a:avLst/>
              <a:gdLst/>
              <a:ahLst/>
              <a:cxnLst/>
              <a:rect l="l" t="t" r="r" b="b"/>
              <a:pathLst>
                <a:path w="1" h="828" fill="none" extrusionOk="0">
                  <a:moveTo>
                    <a:pt x="0" y="0"/>
                  </a:moveTo>
                  <a:lnTo>
                    <a:pt x="0" y="827"/>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9"/>
            <p:cNvSpPr/>
            <p:nvPr/>
          </p:nvSpPr>
          <p:spPr>
            <a:xfrm>
              <a:off x="535729" y="5029378"/>
              <a:ext cx="101" cy="63376"/>
            </a:xfrm>
            <a:custGeom>
              <a:avLst/>
              <a:gdLst/>
              <a:ahLst/>
              <a:cxnLst/>
              <a:rect l="l" t="t" r="r" b="b"/>
              <a:pathLst>
                <a:path w="1" h="627" fill="none" extrusionOk="0">
                  <a:moveTo>
                    <a:pt x="1" y="0"/>
                  </a:moveTo>
                  <a:lnTo>
                    <a:pt x="1" y="627"/>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9"/>
            <p:cNvSpPr/>
            <p:nvPr/>
          </p:nvSpPr>
          <p:spPr>
            <a:xfrm rot="5400000" flipH="1">
              <a:off x="1339300" y="4319646"/>
              <a:ext cx="345501" cy="1400147"/>
            </a:xfrm>
            <a:custGeom>
              <a:avLst/>
              <a:gdLst/>
              <a:ahLst/>
              <a:cxnLst/>
              <a:rect l="l" t="t" r="r" b="b"/>
              <a:pathLst>
                <a:path w="1330" h="5390" fill="none" extrusionOk="0">
                  <a:moveTo>
                    <a:pt x="1329" y="5389"/>
                  </a:moveTo>
                  <a:lnTo>
                    <a:pt x="1329" y="2808"/>
                  </a:lnTo>
                  <a:lnTo>
                    <a:pt x="1" y="1504"/>
                  </a:lnTo>
                  <a:lnTo>
                    <a:pt x="1"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9"/>
            <p:cNvSpPr/>
            <p:nvPr/>
          </p:nvSpPr>
          <p:spPr>
            <a:xfrm>
              <a:off x="201348" y="4418870"/>
              <a:ext cx="486510" cy="486486"/>
            </a:xfrm>
            <a:custGeom>
              <a:avLst/>
              <a:gdLst/>
              <a:ahLst/>
              <a:cxnLst/>
              <a:rect l="l" t="t" r="r" b="b"/>
              <a:pathLst>
                <a:path w="4813" h="4813" fill="none" extrusionOk="0">
                  <a:moveTo>
                    <a:pt x="0" y="0"/>
                  </a:moveTo>
                  <a:lnTo>
                    <a:pt x="4812" y="0"/>
                  </a:lnTo>
                  <a:lnTo>
                    <a:pt x="4812" y="4812"/>
                  </a:lnTo>
                  <a:lnTo>
                    <a:pt x="0" y="4812"/>
                  </a:ln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9"/>
            <p:cNvSpPr/>
            <p:nvPr/>
          </p:nvSpPr>
          <p:spPr>
            <a:xfrm>
              <a:off x="282416" y="4499934"/>
              <a:ext cx="324374" cy="324358"/>
            </a:xfrm>
            <a:custGeom>
              <a:avLst/>
              <a:gdLst/>
              <a:ahLst/>
              <a:cxnLst/>
              <a:rect l="l" t="t" r="r" b="b"/>
              <a:pathLst>
                <a:path w="3209" h="3209" extrusionOk="0">
                  <a:moveTo>
                    <a:pt x="0" y="0"/>
                  </a:moveTo>
                  <a:lnTo>
                    <a:pt x="0" y="3208"/>
                  </a:lnTo>
                  <a:lnTo>
                    <a:pt x="3208" y="3208"/>
                  </a:lnTo>
                  <a:lnTo>
                    <a:pt x="3208" y="0"/>
                  </a:lnTo>
                  <a:close/>
                </a:path>
              </a:pathLst>
            </a:custGeom>
            <a:solidFill>
              <a:schemeClr val="dk2"/>
            </a:solid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9"/>
            <p:cNvSpPr/>
            <p:nvPr/>
          </p:nvSpPr>
          <p:spPr>
            <a:xfrm>
              <a:off x="153233" y="4388445"/>
              <a:ext cx="101" cy="527018"/>
            </a:xfrm>
            <a:custGeom>
              <a:avLst/>
              <a:gdLst/>
              <a:ahLst/>
              <a:cxnLst/>
              <a:rect l="l" t="t" r="r" b="b"/>
              <a:pathLst>
                <a:path w="1" h="5214" fill="none" extrusionOk="0">
                  <a:moveTo>
                    <a:pt x="0" y="5213"/>
                  </a:moveTo>
                  <a:lnTo>
                    <a:pt x="0"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9"/>
            <p:cNvSpPr/>
            <p:nvPr/>
          </p:nvSpPr>
          <p:spPr>
            <a:xfrm>
              <a:off x="153233" y="4370656"/>
              <a:ext cx="101" cy="101"/>
            </a:xfrm>
            <a:custGeom>
              <a:avLst/>
              <a:gdLst/>
              <a:ahLst/>
              <a:cxnLst/>
              <a:rect l="l" t="t" r="r" b="b"/>
              <a:pathLst>
                <a:path w="1" h="1" fill="none" extrusionOk="0">
                  <a:moveTo>
                    <a:pt x="0" y="1"/>
                  </a:moveTo>
                  <a:lnTo>
                    <a:pt x="0" y="1"/>
                  </a:ln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9"/>
            <p:cNvSpPr/>
            <p:nvPr/>
          </p:nvSpPr>
          <p:spPr>
            <a:xfrm>
              <a:off x="191139" y="4370656"/>
              <a:ext cx="527145" cy="101"/>
            </a:xfrm>
            <a:custGeom>
              <a:avLst/>
              <a:gdLst/>
              <a:ahLst/>
              <a:cxnLst/>
              <a:rect l="l" t="t" r="r" b="b"/>
              <a:pathLst>
                <a:path w="5215" h="1" fill="none" extrusionOk="0">
                  <a:moveTo>
                    <a:pt x="1" y="1"/>
                  </a:moveTo>
                  <a:lnTo>
                    <a:pt x="5214"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9"/>
            <p:cNvSpPr/>
            <p:nvPr/>
          </p:nvSpPr>
          <p:spPr>
            <a:xfrm>
              <a:off x="735872" y="4370656"/>
              <a:ext cx="101" cy="101"/>
            </a:xfrm>
            <a:custGeom>
              <a:avLst/>
              <a:gdLst/>
              <a:ahLst/>
              <a:cxnLst/>
              <a:rect l="l" t="t" r="r" b="b"/>
              <a:pathLst>
                <a:path w="1" h="1" fill="none" extrusionOk="0">
                  <a:moveTo>
                    <a:pt x="0" y="1"/>
                  </a:moveTo>
                  <a:lnTo>
                    <a:pt x="0" y="1"/>
                  </a:ln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9"/>
            <p:cNvSpPr/>
            <p:nvPr/>
          </p:nvSpPr>
          <p:spPr>
            <a:xfrm>
              <a:off x="735872" y="4406134"/>
              <a:ext cx="101" cy="527018"/>
            </a:xfrm>
            <a:custGeom>
              <a:avLst/>
              <a:gdLst/>
              <a:ahLst/>
              <a:cxnLst/>
              <a:rect l="l" t="t" r="r" b="b"/>
              <a:pathLst>
                <a:path w="1" h="5214" fill="none" extrusionOk="0">
                  <a:moveTo>
                    <a:pt x="0" y="1"/>
                  </a:moveTo>
                  <a:lnTo>
                    <a:pt x="0" y="5214"/>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9"/>
            <p:cNvSpPr/>
            <p:nvPr/>
          </p:nvSpPr>
          <p:spPr>
            <a:xfrm>
              <a:off x="79746" y="4297273"/>
              <a:ext cx="732242" cy="729678"/>
            </a:xfrm>
            <a:custGeom>
              <a:avLst/>
              <a:gdLst/>
              <a:ahLst/>
              <a:cxnLst/>
              <a:rect l="l" t="t" r="r" b="b"/>
              <a:pathLst>
                <a:path w="7244" h="7219" fill="none" extrusionOk="0">
                  <a:moveTo>
                    <a:pt x="0" y="0"/>
                  </a:moveTo>
                  <a:lnTo>
                    <a:pt x="7243" y="0"/>
                  </a:lnTo>
                  <a:lnTo>
                    <a:pt x="7243" y="7218"/>
                  </a:lnTo>
                  <a:lnTo>
                    <a:pt x="0" y="7218"/>
                  </a:ln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9"/>
            <p:cNvSpPr/>
            <p:nvPr/>
          </p:nvSpPr>
          <p:spPr>
            <a:xfrm>
              <a:off x="331917" y="3334954"/>
              <a:ext cx="201068" cy="201068"/>
            </a:xfrm>
            <a:custGeom>
              <a:avLst/>
              <a:gdLst/>
              <a:ahLst/>
              <a:cxnLst/>
              <a:rect l="l" t="t" r="r" b="b"/>
              <a:pathLst>
                <a:path w="1204" h="1204" fill="none" extrusionOk="0">
                  <a:moveTo>
                    <a:pt x="602" y="0"/>
                  </a:moveTo>
                  <a:cubicBezTo>
                    <a:pt x="928" y="0"/>
                    <a:pt x="1204" y="276"/>
                    <a:pt x="1204" y="602"/>
                  </a:cubicBezTo>
                  <a:cubicBezTo>
                    <a:pt x="1204" y="928"/>
                    <a:pt x="928" y="1203"/>
                    <a:pt x="602" y="1203"/>
                  </a:cubicBezTo>
                  <a:cubicBezTo>
                    <a:pt x="276" y="1203"/>
                    <a:pt x="1" y="928"/>
                    <a:pt x="1" y="602"/>
                  </a:cubicBezTo>
                  <a:cubicBezTo>
                    <a:pt x="1" y="276"/>
                    <a:pt x="276" y="0"/>
                    <a:pt x="602" y="0"/>
                  </a:cubicBezTo>
                  <a:close/>
                </a:path>
              </a:pathLst>
            </a:custGeom>
            <a:noFill/>
            <a:ln w="19050" cap="flat" cmpd="sng">
              <a:solidFill>
                <a:schemeClr val="accent2"/>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64" name="Google Shape;664;p9"/>
            <p:cNvCxnSpPr/>
            <p:nvPr/>
          </p:nvCxnSpPr>
          <p:spPr>
            <a:xfrm rot="10800000">
              <a:off x="432450" y="3536025"/>
              <a:ext cx="0" cy="764700"/>
            </a:xfrm>
            <a:prstGeom prst="straightConnector1">
              <a:avLst/>
            </a:prstGeom>
            <a:noFill/>
            <a:ln w="19050" cap="flat" cmpd="sng">
              <a:solidFill>
                <a:schemeClr val="accent2"/>
              </a:solidFill>
              <a:prstDash val="solid"/>
              <a:round/>
              <a:headEnd type="none" w="med" len="med"/>
              <a:tailEnd type="none" w="med" len="med"/>
            </a:ln>
          </p:spPr>
        </p:cxnSp>
        <p:sp>
          <p:nvSpPr>
            <p:cNvPr id="665" name="Google Shape;665;p9"/>
            <p:cNvSpPr/>
            <p:nvPr/>
          </p:nvSpPr>
          <p:spPr>
            <a:xfrm>
              <a:off x="553421" y="3371325"/>
              <a:ext cx="163326" cy="921005"/>
            </a:xfrm>
            <a:custGeom>
              <a:avLst/>
              <a:gdLst/>
              <a:ahLst/>
              <a:cxnLst/>
              <a:rect l="l" t="t" r="r" b="b"/>
              <a:pathLst>
                <a:path w="978" h="5515" fill="none" extrusionOk="0">
                  <a:moveTo>
                    <a:pt x="0" y="5514"/>
                  </a:moveTo>
                  <a:lnTo>
                    <a:pt x="0" y="3509"/>
                  </a:lnTo>
                  <a:lnTo>
                    <a:pt x="977" y="2532"/>
                  </a:lnTo>
                  <a:lnTo>
                    <a:pt x="977"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9"/>
            <p:cNvSpPr/>
            <p:nvPr/>
          </p:nvSpPr>
          <p:spPr>
            <a:xfrm>
              <a:off x="133388" y="3392200"/>
              <a:ext cx="222110" cy="900130"/>
            </a:xfrm>
            <a:custGeom>
              <a:avLst/>
              <a:gdLst/>
              <a:ahLst/>
              <a:cxnLst/>
              <a:rect l="l" t="t" r="r" b="b"/>
              <a:pathLst>
                <a:path w="1330" h="5390" fill="none" extrusionOk="0">
                  <a:moveTo>
                    <a:pt x="1329" y="5389"/>
                  </a:moveTo>
                  <a:lnTo>
                    <a:pt x="1329" y="2808"/>
                  </a:lnTo>
                  <a:lnTo>
                    <a:pt x="1" y="1504"/>
                  </a:lnTo>
                  <a:lnTo>
                    <a:pt x="1"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9"/>
            <p:cNvSpPr/>
            <p:nvPr/>
          </p:nvSpPr>
          <p:spPr>
            <a:xfrm>
              <a:off x="279842" y="3919750"/>
              <a:ext cx="167" cy="372577"/>
            </a:xfrm>
            <a:custGeom>
              <a:avLst/>
              <a:gdLst/>
              <a:ahLst/>
              <a:cxnLst/>
              <a:rect l="l" t="t" r="r" b="b"/>
              <a:pathLst>
                <a:path w="1" h="2231" fill="none" extrusionOk="0">
                  <a:moveTo>
                    <a:pt x="1" y="2231"/>
                  </a:moveTo>
                  <a:lnTo>
                    <a:pt x="1"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9"/>
            <p:cNvSpPr/>
            <p:nvPr/>
          </p:nvSpPr>
          <p:spPr>
            <a:xfrm>
              <a:off x="647217" y="3919750"/>
              <a:ext cx="167" cy="372577"/>
            </a:xfrm>
            <a:custGeom>
              <a:avLst/>
              <a:gdLst/>
              <a:ahLst/>
              <a:cxnLst/>
              <a:rect l="l" t="t" r="r" b="b"/>
              <a:pathLst>
                <a:path w="1" h="2231" fill="none" extrusionOk="0">
                  <a:moveTo>
                    <a:pt x="0" y="2231"/>
                  </a:moveTo>
                  <a:lnTo>
                    <a:pt x="0"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9"/>
            <p:cNvSpPr/>
            <p:nvPr/>
          </p:nvSpPr>
          <p:spPr>
            <a:xfrm>
              <a:off x="-64791" y="4659535"/>
              <a:ext cx="144548" cy="101"/>
            </a:xfrm>
            <a:custGeom>
              <a:avLst/>
              <a:gdLst/>
              <a:ahLst/>
              <a:cxnLst/>
              <a:rect l="l" t="t" r="r" b="b"/>
              <a:pathLst>
                <a:path w="1430" h="1" fill="none" extrusionOk="0">
                  <a:moveTo>
                    <a:pt x="1430" y="0"/>
                  </a:moveTo>
                  <a:lnTo>
                    <a:pt x="1"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9"/>
            <p:cNvSpPr/>
            <p:nvPr/>
          </p:nvSpPr>
          <p:spPr>
            <a:xfrm>
              <a:off x="11223" y="4537939"/>
              <a:ext cx="68534" cy="101"/>
            </a:xfrm>
            <a:custGeom>
              <a:avLst/>
              <a:gdLst/>
              <a:ahLst/>
              <a:cxnLst/>
              <a:rect l="l" t="t" r="r" b="b"/>
              <a:pathLst>
                <a:path w="678" h="1" fill="none" extrusionOk="0">
                  <a:moveTo>
                    <a:pt x="678" y="0"/>
                  </a:moveTo>
                  <a:lnTo>
                    <a:pt x="1"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9"/>
            <p:cNvSpPr/>
            <p:nvPr/>
          </p:nvSpPr>
          <p:spPr>
            <a:xfrm>
              <a:off x="-26784" y="4444139"/>
              <a:ext cx="106541" cy="101"/>
            </a:xfrm>
            <a:custGeom>
              <a:avLst/>
              <a:gdLst/>
              <a:ahLst/>
              <a:cxnLst/>
              <a:rect l="l" t="t" r="r" b="b"/>
              <a:pathLst>
                <a:path w="1054" h="1" fill="none" extrusionOk="0">
                  <a:moveTo>
                    <a:pt x="1054" y="1"/>
                  </a:moveTo>
                  <a:lnTo>
                    <a:pt x="1"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9"/>
            <p:cNvSpPr/>
            <p:nvPr/>
          </p:nvSpPr>
          <p:spPr>
            <a:xfrm>
              <a:off x="811974" y="4479617"/>
              <a:ext cx="83696" cy="101"/>
            </a:xfrm>
            <a:custGeom>
              <a:avLst/>
              <a:gdLst/>
              <a:ahLst/>
              <a:cxnLst/>
              <a:rect l="l" t="t" r="r" b="b"/>
              <a:pathLst>
                <a:path w="828" h="1" fill="none" extrusionOk="0">
                  <a:moveTo>
                    <a:pt x="1" y="1"/>
                  </a:moveTo>
                  <a:lnTo>
                    <a:pt x="828"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9"/>
            <p:cNvSpPr/>
            <p:nvPr/>
          </p:nvSpPr>
          <p:spPr>
            <a:xfrm>
              <a:off x="811974" y="4555627"/>
              <a:ext cx="63480" cy="101"/>
            </a:xfrm>
            <a:custGeom>
              <a:avLst/>
              <a:gdLst/>
              <a:ahLst/>
              <a:cxnLst/>
              <a:rect l="l" t="t" r="r" b="b"/>
              <a:pathLst>
                <a:path w="628" h="1" fill="none" extrusionOk="0">
                  <a:moveTo>
                    <a:pt x="1" y="1"/>
                  </a:moveTo>
                  <a:lnTo>
                    <a:pt x="627"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9"/>
            <p:cNvSpPr/>
            <p:nvPr/>
          </p:nvSpPr>
          <p:spPr>
            <a:xfrm rot="5400000">
              <a:off x="2172928" y="4531170"/>
              <a:ext cx="201068" cy="201068"/>
            </a:xfrm>
            <a:custGeom>
              <a:avLst/>
              <a:gdLst/>
              <a:ahLst/>
              <a:cxnLst/>
              <a:rect l="l" t="t" r="r" b="b"/>
              <a:pathLst>
                <a:path w="1204" h="1204" fill="none" extrusionOk="0">
                  <a:moveTo>
                    <a:pt x="602" y="0"/>
                  </a:moveTo>
                  <a:cubicBezTo>
                    <a:pt x="928" y="0"/>
                    <a:pt x="1204" y="276"/>
                    <a:pt x="1204" y="602"/>
                  </a:cubicBezTo>
                  <a:cubicBezTo>
                    <a:pt x="1204" y="928"/>
                    <a:pt x="928" y="1203"/>
                    <a:pt x="602" y="1203"/>
                  </a:cubicBezTo>
                  <a:cubicBezTo>
                    <a:pt x="276" y="1203"/>
                    <a:pt x="1" y="928"/>
                    <a:pt x="1" y="602"/>
                  </a:cubicBezTo>
                  <a:cubicBezTo>
                    <a:pt x="1" y="276"/>
                    <a:pt x="276" y="0"/>
                    <a:pt x="602" y="0"/>
                  </a:cubicBezTo>
                  <a:close/>
                </a:path>
              </a:pathLst>
            </a:custGeom>
            <a:noFill/>
            <a:ln w="19050" cap="flat" cmpd="sng">
              <a:solidFill>
                <a:schemeClr val="accent2"/>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75" name="Google Shape;675;p9"/>
            <p:cNvCxnSpPr/>
            <p:nvPr/>
          </p:nvCxnSpPr>
          <p:spPr>
            <a:xfrm>
              <a:off x="809451" y="4631704"/>
              <a:ext cx="1366200" cy="0"/>
            </a:xfrm>
            <a:prstGeom prst="straightConnector1">
              <a:avLst/>
            </a:prstGeom>
            <a:noFill/>
            <a:ln w="19050" cap="flat" cmpd="sng">
              <a:solidFill>
                <a:schemeClr val="accent2"/>
              </a:solidFill>
              <a:prstDash val="solid"/>
              <a:round/>
              <a:headEnd type="none" w="med" len="med"/>
              <a:tailEnd type="none" w="med" len="med"/>
            </a:ln>
          </p:spPr>
        </p:cxnSp>
      </p:grpSp>
      <p:grpSp>
        <p:nvGrpSpPr>
          <p:cNvPr id="676" name="Google Shape;676;p9"/>
          <p:cNvGrpSpPr/>
          <p:nvPr/>
        </p:nvGrpSpPr>
        <p:grpSpPr>
          <a:xfrm>
            <a:off x="5266248" y="4568869"/>
            <a:ext cx="3157758" cy="296582"/>
            <a:chOff x="5266248" y="4230494"/>
            <a:chExt cx="3157758" cy="296582"/>
          </a:xfrm>
        </p:grpSpPr>
        <p:sp>
          <p:nvSpPr>
            <p:cNvPr id="677" name="Google Shape;677;p9"/>
            <p:cNvSpPr/>
            <p:nvPr/>
          </p:nvSpPr>
          <p:spPr>
            <a:xfrm>
              <a:off x="5266248" y="4230494"/>
              <a:ext cx="103232" cy="296582"/>
            </a:xfrm>
            <a:custGeom>
              <a:avLst/>
              <a:gdLst/>
              <a:ahLst/>
              <a:cxnLst/>
              <a:rect l="l" t="t" r="r" b="b"/>
              <a:pathLst>
                <a:path w="803" h="2307" extrusionOk="0">
                  <a:moveTo>
                    <a:pt x="1" y="0"/>
                  </a:moveTo>
                  <a:lnTo>
                    <a:pt x="1" y="2306"/>
                  </a:lnTo>
                  <a:lnTo>
                    <a:pt x="803" y="2306"/>
                  </a:lnTo>
                  <a:lnTo>
                    <a:pt x="8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9"/>
            <p:cNvSpPr/>
            <p:nvPr/>
          </p:nvSpPr>
          <p:spPr>
            <a:xfrm>
              <a:off x="5459599" y="4230494"/>
              <a:ext cx="103232" cy="296582"/>
            </a:xfrm>
            <a:custGeom>
              <a:avLst/>
              <a:gdLst/>
              <a:ahLst/>
              <a:cxnLst/>
              <a:rect l="l" t="t" r="r" b="b"/>
              <a:pathLst>
                <a:path w="803" h="2307" extrusionOk="0">
                  <a:moveTo>
                    <a:pt x="0" y="0"/>
                  </a:moveTo>
                  <a:lnTo>
                    <a:pt x="0" y="2306"/>
                  </a:lnTo>
                  <a:lnTo>
                    <a:pt x="802" y="2306"/>
                  </a:lnTo>
                  <a:lnTo>
                    <a:pt x="8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9"/>
            <p:cNvSpPr/>
            <p:nvPr/>
          </p:nvSpPr>
          <p:spPr>
            <a:xfrm>
              <a:off x="5649735" y="4230494"/>
              <a:ext cx="103232" cy="296582"/>
            </a:xfrm>
            <a:custGeom>
              <a:avLst/>
              <a:gdLst/>
              <a:ahLst/>
              <a:cxnLst/>
              <a:rect l="l" t="t" r="r" b="b"/>
              <a:pathLst>
                <a:path w="803" h="2307" extrusionOk="0">
                  <a:moveTo>
                    <a:pt x="0" y="0"/>
                  </a:moveTo>
                  <a:lnTo>
                    <a:pt x="0" y="2306"/>
                  </a:lnTo>
                  <a:lnTo>
                    <a:pt x="802" y="2306"/>
                  </a:lnTo>
                  <a:lnTo>
                    <a:pt x="8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9"/>
            <p:cNvSpPr/>
            <p:nvPr/>
          </p:nvSpPr>
          <p:spPr>
            <a:xfrm>
              <a:off x="5839743" y="4230494"/>
              <a:ext cx="103232" cy="296582"/>
            </a:xfrm>
            <a:custGeom>
              <a:avLst/>
              <a:gdLst/>
              <a:ahLst/>
              <a:cxnLst/>
              <a:rect l="l" t="t" r="r" b="b"/>
              <a:pathLst>
                <a:path w="803" h="2307" extrusionOk="0">
                  <a:moveTo>
                    <a:pt x="1" y="0"/>
                  </a:moveTo>
                  <a:lnTo>
                    <a:pt x="1" y="2306"/>
                  </a:lnTo>
                  <a:lnTo>
                    <a:pt x="803" y="2306"/>
                  </a:lnTo>
                  <a:lnTo>
                    <a:pt x="8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9"/>
            <p:cNvSpPr/>
            <p:nvPr/>
          </p:nvSpPr>
          <p:spPr>
            <a:xfrm>
              <a:off x="6029880" y="4230494"/>
              <a:ext cx="103232" cy="296582"/>
            </a:xfrm>
            <a:custGeom>
              <a:avLst/>
              <a:gdLst/>
              <a:ahLst/>
              <a:cxnLst/>
              <a:rect l="l" t="t" r="r" b="b"/>
              <a:pathLst>
                <a:path w="803" h="2307" extrusionOk="0">
                  <a:moveTo>
                    <a:pt x="1" y="0"/>
                  </a:moveTo>
                  <a:lnTo>
                    <a:pt x="1" y="2306"/>
                  </a:lnTo>
                  <a:lnTo>
                    <a:pt x="803" y="2306"/>
                  </a:lnTo>
                  <a:lnTo>
                    <a:pt x="8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9"/>
            <p:cNvSpPr/>
            <p:nvPr/>
          </p:nvSpPr>
          <p:spPr>
            <a:xfrm>
              <a:off x="6220016" y="4230494"/>
              <a:ext cx="106446" cy="296582"/>
            </a:xfrm>
            <a:custGeom>
              <a:avLst/>
              <a:gdLst/>
              <a:ahLst/>
              <a:cxnLst/>
              <a:rect l="l" t="t" r="r" b="b"/>
              <a:pathLst>
                <a:path w="828" h="2307" extrusionOk="0">
                  <a:moveTo>
                    <a:pt x="0" y="0"/>
                  </a:moveTo>
                  <a:lnTo>
                    <a:pt x="0" y="2306"/>
                  </a:lnTo>
                  <a:lnTo>
                    <a:pt x="827" y="2306"/>
                  </a:lnTo>
                  <a:lnTo>
                    <a:pt x="82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9"/>
            <p:cNvSpPr/>
            <p:nvPr/>
          </p:nvSpPr>
          <p:spPr>
            <a:xfrm>
              <a:off x="6413238" y="4230494"/>
              <a:ext cx="103232" cy="296582"/>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9"/>
            <p:cNvSpPr/>
            <p:nvPr/>
          </p:nvSpPr>
          <p:spPr>
            <a:xfrm>
              <a:off x="6603375" y="4230494"/>
              <a:ext cx="103232" cy="296582"/>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9"/>
            <p:cNvSpPr/>
            <p:nvPr/>
          </p:nvSpPr>
          <p:spPr>
            <a:xfrm>
              <a:off x="6793511" y="4230494"/>
              <a:ext cx="103232" cy="296582"/>
            </a:xfrm>
            <a:custGeom>
              <a:avLst/>
              <a:gdLst/>
              <a:ahLst/>
              <a:cxnLst/>
              <a:rect l="l" t="t" r="r" b="b"/>
              <a:pathLst>
                <a:path w="803" h="2307" extrusionOk="0">
                  <a:moveTo>
                    <a:pt x="0" y="0"/>
                  </a:moveTo>
                  <a:lnTo>
                    <a:pt x="0" y="2306"/>
                  </a:lnTo>
                  <a:lnTo>
                    <a:pt x="802" y="2306"/>
                  </a:lnTo>
                  <a:lnTo>
                    <a:pt x="802" y="0"/>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9"/>
            <p:cNvSpPr/>
            <p:nvPr/>
          </p:nvSpPr>
          <p:spPr>
            <a:xfrm>
              <a:off x="6983648" y="4230494"/>
              <a:ext cx="103232" cy="296582"/>
            </a:xfrm>
            <a:custGeom>
              <a:avLst/>
              <a:gdLst/>
              <a:ahLst/>
              <a:cxnLst/>
              <a:rect l="l" t="t" r="r" b="b"/>
              <a:pathLst>
                <a:path w="803" h="2307" extrusionOk="0">
                  <a:moveTo>
                    <a:pt x="0" y="0"/>
                  </a:moveTo>
                  <a:lnTo>
                    <a:pt x="0" y="2306"/>
                  </a:lnTo>
                  <a:lnTo>
                    <a:pt x="802" y="2306"/>
                  </a:lnTo>
                  <a:lnTo>
                    <a:pt x="802" y="0"/>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9"/>
            <p:cNvSpPr/>
            <p:nvPr/>
          </p:nvSpPr>
          <p:spPr>
            <a:xfrm>
              <a:off x="7176870" y="4230494"/>
              <a:ext cx="103232" cy="296582"/>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9"/>
            <p:cNvSpPr/>
            <p:nvPr/>
          </p:nvSpPr>
          <p:spPr>
            <a:xfrm>
              <a:off x="7367006" y="4230494"/>
              <a:ext cx="103232" cy="296582"/>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9"/>
            <p:cNvSpPr/>
            <p:nvPr/>
          </p:nvSpPr>
          <p:spPr>
            <a:xfrm>
              <a:off x="7557143" y="4230494"/>
              <a:ext cx="103232" cy="296582"/>
            </a:xfrm>
            <a:custGeom>
              <a:avLst/>
              <a:gdLst/>
              <a:ahLst/>
              <a:cxnLst/>
              <a:rect l="l" t="t" r="r" b="b"/>
              <a:pathLst>
                <a:path w="803" h="2307" extrusionOk="0">
                  <a:moveTo>
                    <a:pt x="0" y="0"/>
                  </a:moveTo>
                  <a:lnTo>
                    <a:pt x="0" y="2306"/>
                  </a:lnTo>
                  <a:lnTo>
                    <a:pt x="802" y="2306"/>
                  </a:lnTo>
                  <a:lnTo>
                    <a:pt x="802" y="0"/>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9"/>
            <p:cNvSpPr/>
            <p:nvPr/>
          </p:nvSpPr>
          <p:spPr>
            <a:xfrm>
              <a:off x="7747151" y="4230494"/>
              <a:ext cx="103232" cy="296582"/>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9"/>
            <p:cNvSpPr/>
            <p:nvPr/>
          </p:nvSpPr>
          <p:spPr>
            <a:xfrm>
              <a:off x="7940501" y="4230494"/>
              <a:ext cx="103232" cy="296582"/>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9"/>
            <p:cNvSpPr/>
            <p:nvPr/>
          </p:nvSpPr>
          <p:spPr>
            <a:xfrm>
              <a:off x="8130638" y="4230494"/>
              <a:ext cx="103232" cy="296582"/>
            </a:xfrm>
            <a:custGeom>
              <a:avLst/>
              <a:gdLst/>
              <a:ahLst/>
              <a:cxnLst/>
              <a:rect l="l" t="t" r="r" b="b"/>
              <a:pathLst>
                <a:path w="803" h="2307" extrusionOk="0">
                  <a:moveTo>
                    <a:pt x="0" y="0"/>
                  </a:moveTo>
                  <a:lnTo>
                    <a:pt x="0" y="2306"/>
                  </a:lnTo>
                  <a:lnTo>
                    <a:pt x="802" y="2306"/>
                  </a:lnTo>
                  <a:lnTo>
                    <a:pt x="802" y="0"/>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9"/>
            <p:cNvSpPr/>
            <p:nvPr/>
          </p:nvSpPr>
          <p:spPr>
            <a:xfrm>
              <a:off x="8320774" y="4230494"/>
              <a:ext cx="103232" cy="296582"/>
            </a:xfrm>
            <a:custGeom>
              <a:avLst/>
              <a:gdLst/>
              <a:ahLst/>
              <a:cxnLst/>
              <a:rect l="l" t="t" r="r" b="b"/>
              <a:pathLst>
                <a:path w="803" h="2307" extrusionOk="0">
                  <a:moveTo>
                    <a:pt x="0" y="0"/>
                  </a:moveTo>
                  <a:lnTo>
                    <a:pt x="0" y="2306"/>
                  </a:lnTo>
                  <a:lnTo>
                    <a:pt x="802" y="2306"/>
                  </a:lnTo>
                  <a:lnTo>
                    <a:pt x="802" y="0"/>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 name="Google Shape;694;p9"/>
          <p:cNvGrpSpPr/>
          <p:nvPr/>
        </p:nvGrpSpPr>
        <p:grpSpPr>
          <a:xfrm>
            <a:off x="7723214" y="1254245"/>
            <a:ext cx="1068186" cy="967252"/>
            <a:chOff x="7723214" y="1254245"/>
            <a:chExt cx="1068186" cy="967252"/>
          </a:xfrm>
        </p:grpSpPr>
        <p:grpSp>
          <p:nvGrpSpPr>
            <p:cNvPr id="695" name="Google Shape;695;p9"/>
            <p:cNvGrpSpPr/>
            <p:nvPr/>
          </p:nvGrpSpPr>
          <p:grpSpPr>
            <a:xfrm>
              <a:off x="7883587" y="1867634"/>
              <a:ext cx="352280" cy="353863"/>
              <a:chOff x="1448125" y="1450525"/>
              <a:chExt cx="133500" cy="134100"/>
            </a:xfrm>
          </p:grpSpPr>
          <p:sp>
            <p:nvSpPr>
              <p:cNvPr id="696" name="Google Shape;696;p9"/>
              <p:cNvSpPr/>
              <p:nvPr/>
            </p:nvSpPr>
            <p:spPr>
              <a:xfrm>
                <a:off x="1448125" y="1450525"/>
                <a:ext cx="133500" cy="134100"/>
              </a:xfrm>
              <a:custGeom>
                <a:avLst/>
                <a:gdLst/>
                <a:ahLst/>
                <a:cxnLst/>
                <a:rect l="l" t="t" r="r" b="b"/>
                <a:pathLst>
                  <a:path w="5340" h="5364" extrusionOk="0">
                    <a:moveTo>
                      <a:pt x="2457" y="1"/>
                    </a:moveTo>
                    <a:lnTo>
                      <a:pt x="2256" y="452"/>
                    </a:lnTo>
                    <a:cubicBezTo>
                      <a:pt x="2056" y="502"/>
                      <a:pt x="1855" y="577"/>
                      <a:pt x="1680" y="652"/>
                    </a:cubicBezTo>
                    <a:lnTo>
                      <a:pt x="1229" y="427"/>
                    </a:lnTo>
                    <a:cubicBezTo>
                      <a:pt x="1003" y="552"/>
                      <a:pt x="803" y="727"/>
                      <a:pt x="627" y="928"/>
                    </a:cubicBezTo>
                    <a:lnTo>
                      <a:pt x="828" y="1404"/>
                    </a:lnTo>
                    <a:cubicBezTo>
                      <a:pt x="703" y="1579"/>
                      <a:pt x="602" y="1755"/>
                      <a:pt x="527" y="1955"/>
                    </a:cubicBezTo>
                    <a:lnTo>
                      <a:pt x="51" y="2081"/>
                    </a:lnTo>
                    <a:cubicBezTo>
                      <a:pt x="26" y="2281"/>
                      <a:pt x="1" y="2482"/>
                      <a:pt x="1" y="2682"/>
                    </a:cubicBezTo>
                    <a:cubicBezTo>
                      <a:pt x="1" y="2757"/>
                      <a:pt x="1" y="2808"/>
                      <a:pt x="1" y="2883"/>
                    </a:cubicBezTo>
                    <a:lnTo>
                      <a:pt x="452" y="3083"/>
                    </a:lnTo>
                    <a:cubicBezTo>
                      <a:pt x="502" y="3284"/>
                      <a:pt x="552" y="3484"/>
                      <a:pt x="652" y="3685"/>
                    </a:cubicBezTo>
                    <a:lnTo>
                      <a:pt x="402" y="4111"/>
                    </a:lnTo>
                    <a:cubicBezTo>
                      <a:pt x="552" y="4336"/>
                      <a:pt x="728" y="4537"/>
                      <a:pt x="928" y="4712"/>
                    </a:cubicBezTo>
                    <a:lnTo>
                      <a:pt x="1379" y="4537"/>
                    </a:lnTo>
                    <a:cubicBezTo>
                      <a:pt x="1555" y="4637"/>
                      <a:pt x="1755" y="4737"/>
                      <a:pt x="1956" y="4813"/>
                    </a:cubicBezTo>
                    <a:lnTo>
                      <a:pt x="2081" y="5289"/>
                    </a:lnTo>
                    <a:cubicBezTo>
                      <a:pt x="2282" y="5339"/>
                      <a:pt x="2457" y="5364"/>
                      <a:pt x="2657" y="5364"/>
                    </a:cubicBezTo>
                    <a:cubicBezTo>
                      <a:pt x="2733" y="5364"/>
                      <a:pt x="2808" y="5364"/>
                      <a:pt x="2883" y="5339"/>
                    </a:cubicBezTo>
                    <a:lnTo>
                      <a:pt x="3084" y="4888"/>
                    </a:lnTo>
                    <a:cubicBezTo>
                      <a:pt x="3284" y="4863"/>
                      <a:pt x="3485" y="4787"/>
                      <a:pt x="3660" y="4687"/>
                    </a:cubicBezTo>
                    <a:lnTo>
                      <a:pt x="4111" y="4938"/>
                    </a:lnTo>
                    <a:cubicBezTo>
                      <a:pt x="4337" y="4787"/>
                      <a:pt x="4537" y="4612"/>
                      <a:pt x="4713" y="4412"/>
                    </a:cubicBezTo>
                    <a:lnTo>
                      <a:pt x="4512" y="3960"/>
                    </a:lnTo>
                    <a:cubicBezTo>
                      <a:pt x="4637" y="3785"/>
                      <a:pt x="4738" y="3610"/>
                      <a:pt x="4813" y="3409"/>
                    </a:cubicBezTo>
                    <a:lnTo>
                      <a:pt x="5289" y="3259"/>
                    </a:lnTo>
                    <a:cubicBezTo>
                      <a:pt x="5314" y="3083"/>
                      <a:pt x="5339" y="2883"/>
                      <a:pt x="5339" y="2682"/>
                    </a:cubicBezTo>
                    <a:cubicBezTo>
                      <a:pt x="5339" y="2607"/>
                      <a:pt x="5339" y="2532"/>
                      <a:pt x="5339" y="2482"/>
                    </a:cubicBezTo>
                    <a:lnTo>
                      <a:pt x="4888" y="2281"/>
                    </a:lnTo>
                    <a:cubicBezTo>
                      <a:pt x="4838" y="2056"/>
                      <a:pt x="4788" y="1855"/>
                      <a:pt x="4688" y="1680"/>
                    </a:cubicBezTo>
                    <a:lnTo>
                      <a:pt x="4938" y="1254"/>
                    </a:lnTo>
                    <a:cubicBezTo>
                      <a:pt x="4788" y="1028"/>
                      <a:pt x="4612" y="828"/>
                      <a:pt x="4412" y="652"/>
                    </a:cubicBezTo>
                    <a:lnTo>
                      <a:pt x="3961" y="828"/>
                    </a:lnTo>
                    <a:cubicBezTo>
                      <a:pt x="3785" y="702"/>
                      <a:pt x="3585" y="602"/>
                      <a:pt x="3384" y="552"/>
                    </a:cubicBezTo>
                    <a:lnTo>
                      <a:pt x="3259" y="76"/>
                    </a:lnTo>
                    <a:cubicBezTo>
                      <a:pt x="3058" y="26"/>
                      <a:pt x="2883" y="1"/>
                      <a:pt x="26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9"/>
              <p:cNvSpPr/>
              <p:nvPr/>
            </p:nvSpPr>
            <p:spPr>
              <a:xfrm>
                <a:off x="1476325" y="1479350"/>
                <a:ext cx="77100" cy="76475"/>
              </a:xfrm>
              <a:custGeom>
                <a:avLst/>
                <a:gdLst/>
                <a:ahLst/>
                <a:cxnLst/>
                <a:rect l="l" t="t" r="r" b="b"/>
                <a:pathLst>
                  <a:path w="3084" h="3059" extrusionOk="0">
                    <a:moveTo>
                      <a:pt x="1529" y="0"/>
                    </a:moveTo>
                    <a:cubicBezTo>
                      <a:pt x="702" y="0"/>
                      <a:pt x="1" y="677"/>
                      <a:pt x="1" y="1529"/>
                    </a:cubicBezTo>
                    <a:cubicBezTo>
                      <a:pt x="1" y="2381"/>
                      <a:pt x="702" y="3058"/>
                      <a:pt x="1529" y="3058"/>
                    </a:cubicBezTo>
                    <a:cubicBezTo>
                      <a:pt x="2382" y="3058"/>
                      <a:pt x="3083" y="2381"/>
                      <a:pt x="3083" y="1529"/>
                    </a:cubicBezTo>
                    <a:cubicBezTo>
                      <a:pt x="3083" y="677"/>
                      <a:pt x="2382" y="0"/>
                      <a:pt x="15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 name="Google Shape;698;p9"/>
            <p:cNvGrpSpPr/>
            <p:nvPr/>
          </p:nvGrpSpPr>
          <p:grpSpPr>
            <a:xfrm>
              <a:off x="8239099" y="1536926"/>
              <a:ext cx="552301" cy="552301"/>
              <a:chOff x="1582850" y="1325200"/>
              <a:chExt cx="209300" cy="209300"/>
            </a:xfrm>
          </p:grpSpPr>
          <p:sp>
            <p:nvSpPr>
              <p:cNvPr id="699" name="Google Shape;699;p9"/>
              <p:cNvSpPr/>
              <p:nvPr/>
            </p:nvSpPr>
            <p:spPr>
              <a:xfrm>
                <a:off x="1582850" y="1325200"/>
                <a:ext cx="209300" cy="209300"/>
              </a:xfrm>
              <a:custGeom>
                <a:avLst/>
                <a:gdLst/>
                <a:ahLst/>
                <a:cxnLst/>
                <a:rect l="l" t="t" r="r" b="b"/>
                <a:pathLst>
                  <a:path w="8372" h="8372" extrusionOk="0">
                    <a:moveTo>
                      <a:pt x="4111" y="1"/>
                    </a:moveTo>
                    <a:cubicBezTo>
                      <a:pt x="3810" y="1"/>
                      <a:pt x="3509" y="26"/>
                      <a:pt x="3208" y="101"/>
                    </a:cubicBezTo>
                    <a:cubicBezTo>
                      <a:pt x="3083" y="126"/>
                      <a:pt x="2983" y="176"/>
                      <a:pt x="2883" y="201"/>
                    </a:cubicBezTo>
                    <a:lnTo>
                      <a:pt x="2757" y="953"/>
                    </a:lnTo>
                    <a:cubicBezTo>
                      <a:pt x="2456" y="1104"/>
                      <a:pt x="2181" y="1279"/>
                      <a:pt x="1930" y="1480"/>
                    </a:cubicBezTo>
                    <a:lnTo>
                      <a:pt x="1178" y="1279"/>
                    </a:lnTo>
                    <a:cubicBezTo>
                      <a:pt x="878" y="1580"/>
                      <a:pt x="652" y="1931"/>
                      <a:pt x="451" y="2282"/>
                    </a:cubicBezTo>
                    <a:lnTo>
                      <a:pt x="903" y="2933"/>
                    </a:lnTo>
                    <a:cubicBezTo>
                      <a:pt x="777" y="3234"/>
                      <a:pt x="702" y="3560"/>
                      <a:pt x="677" y="3886"/>
                    </a:cubicBezTo>
                    <a:lnTo>
                      <a:pt x="0" y="4262"/>
                    </a:lnTo>
                    <a:cubicBezTo>
                      <a:pt x="0" y="4562"/>
                      <a:pt x="50" y="4863"/>
                      <a:pt x="126" y="5189"/>
                    </a:cubicBezTo>
                    <a:cubicBezTo>
                      <a:pt x="151" y="5289"/>
                      <a:pt x="176" y="5389"/>
                      <a:pt x="201" y="5490"/>
                    </a:cubicBezTo>
                    <a:lnTo>
                      <a:pt x="978" y="5615"/>
                    </a:lnTo>
                    <a:cubicBezTo>
                      <a:pt x="1103" y="5941"/>
                      <a:pt x="1279" y="6217"/>
                      <a:pt x="1504" y="6442"/>
                    </a:cubicBezTo>
                    <a:lnTo>
                      <a:pt x="1279" y="7194"/>
                    </a:lnTo>
                    <a:cubicBezTo>
                      <a:pt x="1579" y="7495"/>
                      <a:pt x="1930" y="7745"/>
                      <a:pt x="2306" y="7921"/>
                    </a:cubicBezTo>
                    <a:lnTo>
                      <a:pt x="2933" y="7470"/>
                    </a:lnTo>
                    <a:cubicBezTo>
                      <a:pt x="3233" y="7595"/>
                      <a:pt x="3559" y="7670"/>
                      <a:pt x="3885" y="7695"/>
                    </a:cubicBezTo>
                    <a:lnTo>
                      <a:pt x="4261" y="8372"/>
                    </a:lnTo>
                    <a:cubicBezTo>
                      <a:pt x="4562" y="8372"/>
                      <a:pt x="4888" y="8322"/>
                      <a:pt x="5188" y="8247"/>
                    </a:cubicBezTo>
                    <a:cubicBezTo>
                      <a:pt x="5289" y="8222"/>
                      <a:pt x="5389" y="8196"/>
                      <a:pt x="5489" y="8171"/>
                    </a:cubicBezTo>
                    <a:lnTo>
                      <a:pt x="5639" y="7394"/>
                    </a:lnTo>
                    <a:cubicBezTo>
                      <a:pt x="5940" y="7269"/>
                      <a:pt x="6216" y="7094"/>
                      <a:pt x="6467" y="6893"/>
                    </a:cubicBezTo>
                    <a:lnTo>
                      <a:pt x="7218" y="7094"/>
                    </a:lnTo>
                    <a:cubicBezTo>
                      <a:pt x="7494" y="6793"/>
                      <a:pt x="7745" y="6442"/>
                      <a:pt x="7920" y="6066"/>
                    </a:cubicBezTo>
                    <a:lnTo>
                      <a:pt x="7494" y="5440"/>
                    </a:lnTo>
                    <a:cubicBezTo>
                      <a:pt x="7594" y="5139"/>
                      <a:pt x="7670" y="4813"/>
                      <a:pt x="7695" y="4487"/>
                    </a:cubicBezTo>
                    <a:lnTo>
                      <a:pt x="8371" y="4111"/>
                    </a:lnTo>
                    <a:cubicBezTo>
                      <a:pt x="8371" y="3810"/>
                      <a:pt x="8346" y="3485"/>
                      <a:pt x="8271" y="3184"/>
                    </a:cubicBezTo>
                    <a:cubicBezTo>
                      <a:pt x="8246" y="3084"/>
                      <a:pt x="8196" y="2983"/>
                      <a:pt x="8171" y="2883"/>
                    </a:cubicBezTo>
                    <a:lnTo>
                      <a:pt x="7419" y="2758"/>
                    </a:lnTo>
                    <a:cubicBezTo>
                      <a:pt x="7269" y="2432"/>
                      <a:pt x="7093" y="2156"/>
                      <a:pt x="6893" y="1906"/>
                    </a:cubicBezTo>
                    <a:lnTo>
                      <a:pt x="7093" y="1179"/>
                    </a:lnTo>
                    <a:cubicBezTo>
                      <a:pt x="6792" y="878"/>
                      <a:pt x="6467" y="628"/>
                      <a:pt x="6091" y="452"/>
                    </a:cubicBezTo>
                    <a:lnTo>
                      <a:pt x="5439" y="903"/>
                    </a:lnTo>
                    <a:cubicBezTo>
                      <a:pt x="5138" y="778"/>
                      <a:pt x="4812" y="703"/>
                      <a:pt x="4487" y="678"/>
                    </a:cubicBezTo>
                    <a:lnTo>
                      <a:pt x="4111" y="1"/>
                    </a:lnTo>
                    <a:close/>
                  </a:path>
                </a:pathLst>
              </a:cu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9"/>
              <p:cNvSpPr/>
              <p:nvPr/>
            </p:nvSpPr>
            <p:spPr>
              <a:xfrm>
                <a:off x="1621075" y="1369750"/>
                <a:ext cx="132850" cy="120200"/>
              </a:xfrm>
              <a:custGeom>
                <a:avLst/>
                <a:gdLst/>
                <a:ahLst/>
                <a:cxnLst/>
                <a:rect l="l" t="t" r="r" b="b"/>
                <a:pathLst>
                  <a:path w="5314" h="4808" extrusionOk="0">
                    <a:moveTo>
                      <a:pt x="2667" y="1"/>
                    </a:moveTo>
                    <a:cubicBezTo>
                      <a:pt x="2474" y="1"/>
                      <a:pt x="2277" y="24"/>
                      <a:pt x="2080" y="74"/>
                    </a:cubicBezTo>
                    <a:cubicBezTo>
                      <a:pt x="802" y="374"/>
                      <a:pt x="0" y="1678"/>
                      <a:pt x="326" y="2981"/>
                    </a:cubicBezTo>
                    <a:cubicBezTo>
                      <a:pt x="603" y="4066"/>
                      <a:pt x="1584" y="4808"/>
                      <a:pt x="2656" y="4808"/>
                    </a:cubicBezTo>
                    <a:cubicBezTo>
                      <a:pt x="2847" y="4808"/>
                      <a:pt x="3040" y="4784"/>
                      <a:pt x="3233" y="4735"/>
                    </a:cubicBezTo>
                    <a:cubicBezTo>
                      <a:pt x="4511" y="4435"/>
                      <a:pt x="5313" y="3131"/>
                      <a:pt x="4988" y="1828"/>
                    </a:cubicBezTo>
                    <a:cubicBezTo>
                      <a:pt x="4732" y="743"/>
                      <a:pt x="3754" y="1"/>
                      <a:pt x="2667" y="1"/>
                    </a:cubicBezTo>
                    <a:close/>
                  </a:path>
                </a:pathLst>
              </a:cu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9"/>
              <p:cNvSpPr/>
              <p:nvPr/>
            </p:nvSpPr>
            <p:spPr>
              <a:xfrm>
                <a:off x="1643000" y="1389100"/>
                <a:ext cx="89625" cy="81300"/>
              </a:xfrm>
              <a:custGeom>
                <a:avLst/>
                <a:gdLst/>
                <a:ahLst/>
                <a:cxnLst/>
                <a:rect l="l" t="t" r="r" b="b"/>
                <a:pathLst>
                  <a:path w="3585" h="3252" extrusionOk="0">
                    <a:moveTo>
                      <a:pt x="1801" y="1"/>
                    </a:moveTo>
                    <a:cubicBezTo>
                      <a:pt x="1670" y="1"/>
                      <a:pt x="1537" y="17"/>
                      <a:pt x="1404" y="51"/>
                    </a:cubicBezTo>
                    <a:cubicBezTo>
                      <a:pt x="527" y="252"/>
                      <a:pt x="0" y="1154"/>
                      <a:pt x="201" y="2006"/>
                    </a:cubicBezTo>
                    <a:cubicBezTo>
                      <a:pt x="394" y="2758"/>
                      <a:pt x="1066" y="3252"/>
                      <a:pt x="1806" y="3252"/>
                    </a:cubicBezTo>
                    <a:cubicBezTo>
                      <a:pt x="1930" y="3252"/>
                      <a:pt x="2055" y="3238"/>
                      <a:pt x="2181" y="3209"/>
                    </a:cubicBezTo>
                    <a:cubicBezTo>
                      <a:pt x="3033" y="2984"/>
                      <a:pt x="3584" y="2107"/>
                      <a:pt x="3359" y="1254"/>
                    </a:cubicBezTo>
                    <a:cubicBezTo>
                      <a:pt x="3189" y="510"/>
                      <a:pt x="2532" y="1"/>
                      <a:pt x="18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9"/>
              <p:cNvSpPr/>
              <p:nvPr/>
            </p:nvSpPr>
            <p:spPr>
              <a:xfrm>
                <a:off x="1664925" y="1409050"/>
                <a:ext cx="45775" cy="41425"/>
              </a:xfrm>
              <a:custGeom>
                <a:avLst/>
                <a:gdLst/>
                <a:ahLst/>
                <a:cxnLst/>
                <a:rect l="l" t="t" r="r" b="b"/>
                <a:pathLst>
                  <a:path w="1831" h="1657" extrusionOk="0">
                    <a:moveTo>
                      <a:pt x="922" y="0"/>
                    </a:moveTo>
                    <a:cubicBezTo>
                      <a:pt x="850" y="0"/>
                      <a:pt x="776" y="10"/>
                      <a:pt x="702" y="30"/>
                    </a:cubicBezTo>
                    <a:cubicBezTo>
                      <a:pt x="276" y="131"/>
                      <a:pt x="1" y="582"/>
                      <a:pt x="101" y="1033"/>
                    </a:cubicBezTo>
                    <a:cubicBezTo>
                      <a:pt x="186" y="1418"/>
                      <a:pt x="527" y="1656"/>
                      <a:pt x="905" y="1656"/>
                    </a:cubicBezTo>
                    <a:cubicBezTo>
                      <a:pt x="970" y="1656"/>
                      <a:pt x="1037" y="1649"/>
                      <a:pt x="1103" y="1634"/>
                    </a:cubicBezTo>
                    <a:cubicBezTo>
                      <a:pt x="1554" y="1534"/>
                      <a:pt x="1830" y="1083"/>
                      <a:pt x="1705" y="632"/>
                    </a:cubicBezTo>
                    <a:cubicBezTo>
                      <a:pt x="1621" y="255"/>
                      <a:pt x="1292" y="0"/>
                      <a:pt x="9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 name="Google Shape;703;p9"/>
            <p:cNvGrpSpPr/>
            <p:nvPr/>
          </p:nvGrpSpPr>
          <p:grpSpPr>
            <a:xfrm>
              <a:off x="7723214" y="1254245"/>
              <a:ext cx="552301" cy="552301"/>
              <a:chOff x="1387350" y="1218075"/>
              <a:chExt cx="209300" cy="209300"/>
            </a:xfrm>
          </p:grpSpPr>
          <p:sp>
            <p:nvSpPr>
              <p:cNvPr id="704" name="Google Shape;704;p9"/>
              <p:cNvSpPr/>
              <p:nvPr/>
            </p:nvSpPr>
            <p:spPr>
              <a:xfrm>
                <a:off x="1387350" y="1218075"/>
                <a:ext cx="209300" cy="209300"/>
              </a:xfrm>
              <a:custGeom>
                <a:avLst/>
                <a:gdLst/>
                <a:ahLst/>
                <a:cxnLst/>
                <a:rect l="l" t="t" r="r" b="b"/>
                <a:pathLst>
                  <a:path w="8372" h="8372" extrusionOk="0">
                    <a:moveTo>
                      <a:pt x="3860" y="0"/>
                    </a:moveTo>
                    <a:lnTo>
                      <a:pt x="3560" y="727"/>
                    </a:lnTo>
                    <a:cubicBezTo>
                      <a:pt x="3234" y="777"/>
                      <a:pt x="2908" y="877"/>
                      <a:pt x="2632" y="1028"/>
                    </a:cubicBezTo>
                    <a:lnTo>
                      <a:pt x="1956" y="652"/>
                    </a:lnTo>
                    <a:cubicBezTo>
                      <a:pt x="1605" y="877"/>
                      <a:pt x="1279" y="1153"/>
                      <a:pt x="1003" y="1454"/>
                    </a:cubicBezTo>
                    <a:lnTo>
                      <a:pt x="1279" y="2181"/>
                    </a:lnTo>
                    <a:cubicBezTo>
                      <a:pt x="1103" y="2456"/>
                      <a:pt x="953" y="2757"/>
                      <a:pt x="853" y="3058"/>
                    </a:cubicBezTo>
                    <a:lnTo>
                      <a:pt x="101" y="3258"/>
                    </a:lnTo>
                    <a:cubicBezTo>
                      <a:pt x="26" y="3559"/>
                      <a:pt x="1" y="3860"/>
                      <a:pt x="1" y="4186"/>
                    </a:cubicBezTo>
                    <a:cubicBezTo>
                      <a:pt x="1" y="4286"/>
                      <a:pt x="1" y="4411"/>
                      <a:pt x="26" y="4512"/>
                    </a:cubicBezTo>
                    <a:lnTo>
                      <a:pt x="728" y="4812"/>
                    </a:lnTo>
                    <a:cubicBezTo>
                      <a:pt x="778" y="5163"/>
                      <a:pt x="878" y="5464"/>
                      <a:pt x="1028" y="5765"/>
                    </a:cubicBezTo>
                    <a:lnTo>
                      <a:pt x="652" y="6441"/>
                    </a:lnTo>
                    <a:cubicBezTo>
                      <a:pt x="878" y="6792"/>
                      <a:pt x="1154" y="7093"/>
                      <a:pt x="1454" y="7369"/>
                    </a:cubicBezTo>
                    <a:lnTo>
                      <a:pt x="2181" y="7093"/>
                    </a:lnTo>
                    <a:cubicBezTo>
                      <a:pt x="2457" y="7268"/>
                      <a:pt x="2758" y="7419"/>
                      <a:pt x="3058" y="7519"/>
                    </a:cubicBezTo>
                    <a:lnTo>
                      <a:pt x="3284" y="8271"/>
                    </a:lnTo>
                    <a:cubicBezTo>
                      <a:pt x="3560" y="8346"/>
                      <a:pt x="3885" y="8371"/>
                      <a:pt x="4186" y="8371"/>
                    </a:cubicBezTo>
                    <a:lnTo>
                      <a:pt x="4512" y="8371"/>
                    </a:lnTo>
                    <a:lnTo>
                      <a:pt x="4838" y="7644"/>
                    </a:lnTo>
                    <a:cubicBezTo>
                      <a:pt x="5164" y="7594"/>
                      <a:pt x="5464" y="7494"/>
                      <a:pt x="5765" y="7344"/>
                    </a:cubicBezTo>
                    <a:lnTo>
                      <a:pt x="6442" y="7720"/>
                    </a:lnTo>
                    <a:cubicBezTo>
                      <a:pt x="6793" y="7519"/>
                      <a:pt x="7093" y="7243"/>
                      <a:pt x="7369" y="6918"/>
                    </a:cubicBezTo>
                    <a:lnTo>
                      <a:pt x="7093" y="6191"/>
                    </a:lnTo>
                    <a:cubicBezTo>
                      <a:pt x="7269" y="5915"/>
                      <a:pt x="7419" y="5639"/>
                      <a:pt x="7545" y="5314"/>
                    </a:cubicBezTo>
                    <a:lnTo>
                      <a:pt x="8271" y="5113"/>
                    </a:lnTo>
                    <a:cubicBezTo>
                      <a:pt x="8347" y="4812"/>
                      <a:pt x="8372" y="4512"/>
                      <a:pt x="8372" y="4186"/>
                    </a:cubicBezTo>
                    <a:cubicBezTo>
                      <a:pt x="8372" y="4085"/>
                      <a:pt x="8372" y="3985"/>
                      <a:pt x="8372" y="3860"/>
                    </a:cubicBezTo>
                    <a:lnTo>
                      <a:pt x="7670" y="3559"/>
                    </a:lnTo>
                    <a:cubicBezTo>
                      <a:pt x="7595" y="3233"/>
                      <a:pt x="7494" y="2907"/>
                      <a:pt x="7344" y="2632"/>
                    </a:cubicBezTo>
                    <a:lnTo>
                      <a:pt x="7745" y="1955"/>
                    </a:lnTo>
                    <a:cubicBezTo>
                      <a:pt x="7520" y="1604"/>
                      <a:pt x="7244" y="1278"/>
                      <a:pt x="6918" y="1003"/>
                    </a:cubicBezTo>
                    <a:lnTo>
                      <a:pt x="6191" y="1278"/>
                    </a:lnTo>
                    <a:cubicBezTo>
                      <a:pt x="5941" y="1103"/>
                      <a:pt x="5640" y="953"/>
                      <a:pt x="5314" y="852"/>
                    </a:cubicBezTo>
                    <a:lnTo>
                      <a:pt x="5114" y="100"/>
                    </a:lnTo>
                    <a:cubicBezTo>
                      <a:pt x="4813" y="25"/>
                      <a:pt x="4512" y="0"/>
                      <a:pt x="4186" y="0"/>
                    </a:cubicBez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9"/>
              <p:cNvSpPr/>
              <p:nvPr/>
            </p:nvSpPr>
            <p:spPr>
              <a:xfrm>
                <a:off x="1387350" y="1218075"/>
                <a:ext cx="209300" cy="209300"/>
              </a:xfrm>
              <a:custGeom>
                <a:avLst/>
                <a:gdLst/>
                <a:ahLst/>
                <a:cxnLst/>
                <a:rect l="l" t="t" r="r" b="b"/>
                <a:pathLst>
                  <a:path w="8372" h="8372" fill="none" extrusionOk="0">
                    <a:moveTo>
                      <a:pt x="8372" y="4186"/>
                    </a:moveTo>
                    <a:cubicBezTo>
                      <a:pt x="8372" y="4512"/>
                      <a:pt x="8347" y="4812"/>
                      <a:pt x="8271" y="5113"/>
                    </a:cubicBezTo>
                    <a:lnTo>
                      <a:pt x="7545" y="5314"/>
                    </a:lnTo>
                    <a:cubicBezTo>
                      <a:pt x="7419" y="5639"/>
                      <a:pt x="7269" y="5915"/>
                      <a:pt x="7093" y="6191"/>
                    </a:cubicBezTo>
                    <a:lnTo>
                      <a:pt x="7369" y="6918"/>
                    </a:lnTo>
                    <a:cubicBezTo>
                      <a:pt x="7093" y="7243"/>
                      <a:pt x="6793" y="7519"/>
                      <a:pt x="6442" y="7720"/>
                    </a:cubicBezTo>
                    <a:lnTo>
                      <a:pt x="5765" y="7344"/>
                    </a:lnTo>
                    <a:cubicBezTo>
                      <a:pt x="5464" y="7494"/>
                      <a:pt x="5164" y="7594"/>
                      <a:pt x="4838" y="7644"/>
                    </a:cubicBezTo>
                    <a:lnTo>
                      <a:pt x="4512" y="8371"/>
                    </a:lnTo>
                    <a:cubicBezTo>
                      <a:pt x="4412" y="8371"/>
                      <a:pt x="4312" y="8371"/>
                      <a:pt x="4186" y="8371"/>
                    </a:cubicBezTo>
                    <a:cubicBezTo>
                      <a:pt x="3885" y="8371"/>
                      <a:pt x="3560" y="8346"/>
                      <a:pt x="3284" y="8271"/>
                    </a:cubicBezTo>
                    <a:lnTo>
                      <a:pt x="3058" y="7519"/>
                    </a:lnTo>
                    <a:cubicBezTo>
                      <a:pt x="2758" y="7419"/>
                      <a:pt x="2457" y="7268"/>
                      <a:pt x="2181" y="7093"/>
                    </a:cubicBezTo>
                    <a:lnTo>
                      <a:pt x="1454" y="7369"/>
                    </a:lnTo>
                    <a:cubicBezTo>
                      <a:pt x="1154" y="7093"/>
                      <a:pt x="878" y="6792"/>
                      <a:pt x="652" y="6441"/>
                    </a:cubicBezTo>
                    <a:lnTo>
                      <a:pt x="1028" y="5765"/>
                    </a:lnTo>
                    <a:cubicBezTo>
                      <a:pt x="878" y="5464"/>
                      <a:pt x="778" y="5163"/>
                      <a:pt x="728" y="4812"/>
                    </a:cubicBezTo>
                    <a:lnTo>
                      <a:pt x="26" y="4512"/>
                    </a:lnTo>
                    <a:cubicBezTo>
                      <a:pt x="1" y="4411"/>
                      <a:pt x="1" y="4286"/>
                      <a:pt x="1" y="4186"/>
                    </a:cubicBezTo>
                    <a:cubicBezTo>
                      <a:pt x="1" y="3860"/>
                      <a:pt x="26" y="3559"/>
                      <a:pt x="101" y="3258"/>
                    </a:cubicBezTo>
                    <a:lnTo>
                      <a:pt x="853" y="3058"/>
                    </a:lnTo>
                    <a:cubicBezTo>
                      <a:pt x="953" y="2757"/>
                      <a:pt x="1103" y="2456"/>
                      <a:pt x="1279" y="2181"/>
                    </a:cubicBezTo>
                    <a:lnTo>
                      <a:pt x="1003" y="1454"/>
                    </a:lnTo>
                    <a:cubicBezTo>
                      <a:pt x="1279" y="1153"/>
                      <a:pt x="1605" y="877"/>
                      <a:pt x="1956" y="652"/>
                    </a:cubicBezTo>
                    <a:lnTo>
                      <a:pt x="2632" y="1028"/>
                    </a:lnTo>
                    <a:cubicBezTo>
                      <a:pt x="2908" y="877"/>
                      <a:pt x="3234" y="777"/>
                      <a:pt x="3560" y="727"/>
                    </a:cubicBezTo>
                    <a:lnTo>
                      <a:pt x="3860" y="0"/>
                    </a:lnTo>
                    <a:cubicBezTo>
                      <a:pt x="3986" y="0"/>
                      <a:pt x="4086" y="0"/>
                      <a:pt x="4186" y="0"/>
                    </a:cubicBezTo>
                    <a:cubicBezTo>
                      <a:pt x="4512" y="0"/>
                      <a:pt x="4813" y="25"/>
                      <a:pt x="5114" y="100"/>
                    </a:cubicBezTo>
                    <a:lnTo>
                      <a:pt x="5314" y="852"/>
                    </a:lnTo>
                    <a:cubicBezTo>
                      <a:pt x="5640" y="953"/>
                      <a:pt x="5941" y="1103"/>
                      <a:pt x="6191" y="1278"/>
                    </a:cubicBezTo>
                    <a:lnTo>
                      <a:pt x="6918" y="1003"/>
                    </a:lnTo>
                    <a:cubicBezTo>
                      <a:pt x="7244" y="1278"/>
                      <a:pt x="7520" y="1604"/>
                      <a:pt x="7745" y="1955"/>
                    </a:cubicBezTo>
                    <a:lnTo>
                      <a:pt x="7344" y="2632"/>
                    </a:lnTo>
                    <a:cubicBezTo>
                      <a:pt x="7494" y="2907"/>
                      <a:pt x="7595" y="3233"/>
                      <a:pt x="7670" y="3559"/>
                    </a:cubicBezTo>
                    <a:lnTo>
                      <a:pt x="8372" y="3860"/>
                    </a:lnTo>
                    <a:cubicBezTo>
                      <a:pt x="8372" y="3985"/>
                      <a:pt x="8372" y="4085"/>
                      <a:pt x="8372" y="4186"/>
                    </a:cubicBezTo>
                    <a:close/>
                  </a:path>
                </a:pathLst>
              </a:custGeom>
              <a:noFill/>
              <a:ln w="19050" cap="flat" cmpd="sng">
                <a:solidFill>
                  <a:schemeClr val="accent2"/>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9"/>
              <p:cNvSpPr/>
              <p:nvPr/>
            </p:nvSpPr>
            <p:spPr>
              <a:xfrm>
                <a:off x="1431850" y="1262550"/>
                <a:ext cx="120325" cy="120325"/>
              </a:xfrm>
              <a:custGeom>
                <a:avLst/>
                <a:gdLst/>
                <a:ahLst/>
                <a:cxnLst/>
                <a:rect l="l" t="t" r="r" b="b"/>
                <a:pathLst>
                  <a:path w="4813" h="4813" extrusionOk="0">
                    <a:moveTo>
                      <a:pt x="2406" y="1"/>
                    </a:moveTo>
                    <a:cubicBezTo>
                      <a:pt x="1078" y="1"/>
                      <a:pt x="0" y="1078"/>
                      <a:pt x="0" y="2407"/>
                    </a:cubicBezTo>
                    <a:cubicBezTo>
                      <a:pt x="0" y="3735"/>
                      <a:pt x="1078" y="4813"/>
                      <a:pt x="2406" y="4813"/>
                    </a:cubicBezTo>
                    <a:cubicBezTo>
                      <a:pt x="3735" y="4813"/>
                      <a:pt x="4812" y="3735"/>
                      <a:pt x="4812" y="2407"/>
                    </a:cubicBezTo>
                    <a:cubicBezTo>
                      <a:pt x="4812" y="1078"/>
                      <a:pt x="3735" y="1"/>
                      <a:pt x="24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9"/>
              <p:cNvSpPr/>
              <p:nvPr/>
            </p:nvSpPr>
            <p:spPr>
              <a:xfrm>
                <a:off x="1451275" y="1281975"/>
                <a:ext cx="81475" cy="81475"/>
              </a:xfrm>
              <a:custGeom>
                <a:avLst/>
                <a:gdLst/>
                <a:ahLst/>
                <a:cxnLst/>
                <a:rect l="l" t="t" r="r" b="b"/>
                <a:pathLst>
                  <a:path w="3259" h="3259" fill="none" extrusionOk="0">
                    <a:moveTo>
                      <a:pt x="3258" y="1630"/>
                    </a:moveTo>
                    <a:cubicBezTo>
                      <a:pt x="3258" y="2532"/>
                      <a:pt x="2531" y="3259"/>
                      <a:pt x="1629" y="3259"/>
                    </a:cubicBezTo>
                    <a:cubicBezTo>
                      <a:pt x="727" y="3259"/>
                      <a:pt x="0" y="2532"/>
                      <a:pt x="0" y="1630"/>
                    </a:cubicBezTo>
                    <a:cubicBezTo>
                      <a:pt x="0" y="727"/>
                      <a:pt x="727" y="1"/>
                      <a:pt x="1629" y="1"/>
                    </a:cubicBezTo>
                    <a:cubicBezTo>
                      <a:pt x="2531" y="1"/>
                      <a:pt x="3258" y="727"/>
                      <a:pt x="3258" y="1630"/>
                    </a:cubicBezTo>
                    <a:close/>
                  </a:path>
                </a:pathLst>
              </a:custGeom>
              <a:solidFill>
                <a:schemeClr val="lt1"/>
              </a:solidFill>
              <a:ln w="9525" cap="flat" cmpd="sng">
                <a:solidFill>
                  <a:schemeClr val="dk2"/>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08" name="Google Shape;708;p9"/>
          <p:cNvSpPr txBox="1">
            <a:spLocks noGrp="1"/>
          </p:cNvSpPr>
          <p:nvPr>
            <p:ph type="title"/>
          </p:nvPr>
        </p:nvSpPr>
        <p:spPr>
          <a:xfrm>
            <a:off x="2549400" y="2221500"/>
            <a:ext cx="4045200" cy="754800"/>
          </a:xfrm>
          <a:prstGeom prst="rect">
            <a:avLst/>
          </a:prstGeom>
        </p:spPr>
        <p:txBody>
          <a:bodyPr spcFirstLastPara="1" wrap="square" lIns="0" tIns="0" rIns="0" bIns="0" anchor="ctr" anchorCtr="0">
            <a:noAutofit/>
          </a:bodyPr>
          <a:lstStyle>
            <a:lvl1pPr lvl="0" algn="ctr">
              <a:spcBef>
                <a:spcPts val="0"/>
              </a:spcBef>
              <a:spcAft>
                <a:spcPts val="0"/>
              </a:spcAft>
              <a:buSzPts val="4200"/>
              <a:buNone/>
              <a:defRPr sz="47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709" name="Google Shape;709;p9"/>
          <p:cNvSpPr txBox="1">
            <a:spLocks noGrp="1"/>
          </p:cNvSpPr>
          <p:nvPr>
            <p:ph type="subTitle" idx="1"/>
          </p:nvPr>
        </p:nvSpPr>
        <p:spPr>
          <a:xfrm>
            <a:off x="2549400" y="3230175"/>
            <a:ext cx="4045200" cy="700500"/>
          </a:xfrm>
          <a:prstGeom prst="rect">
            <a:avLst/>
          </a:prstGeom>
        </p:spPr>
        <p:txBody>
          <a:bodyPr spcFirstLastPara="1" wrap="square" lIns="0" tIns="0" rIns="0" bIns="0"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710" name="Google Shape;710;p9"/>
          <p:cNvSpPr txBox="1">
            <a:spLocks noGrp="1"/>
          </p:cNvSpPr>
          <p:nvPr>
            <p:ph type="title" idx="2" hasCustomPrompt="1"/>
          </p:nvPr>
        </p:nvSpPr>
        <p:spPr>
          <a:xfrm>
            <a:off x="3647325" y="1212825"/>
            <a:ext cx="1926600" cy="754800"/>
          </a:xfrm>
          <a:prstGeom prst="rect">
            <a:avLst/>
          </a:prstGeom>
        </p:spPr>
        <p:txBody>
          <a:bodyPr spcFirstLastPara="1" wrap="square" lIns="0" tIns="0" rIns="0" bIns="0" anchor="ctr" anchorCtr="0">
            <a:noAutofit/>
          </a:bodyPr>
          <a:lstStyle>
            <a:lvl1pPr lvl="0" algn="ctr" rtl="0">
              <a:spcBef>
                <a:spcPts val="0"/>
              </a:spcBef>
              <a:spcAft>
                <a:spcPts val="0"/>
              </a:spcAft>
              <a:buSzPts val="3000"/>
              <a:buNone/>
              <a:defRPr sz="7200">
                <a:solidFill>
                  <a:schemeClr val="dk1"/>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11"/>
        <p:cNvGrpSpPr/>
        <p:nvPr/>
      </p:nvGrpSpPr>
      <p:grpSpPr>
        <a:xfrm>
          <a:off x="0" y="0"/>
          <a:ext cx="0" cy="0"/>
          <a:chOff x="0" y="0"/>
          <a:chExt cx="0" cy="0"/>
        </a:xfrm>
      </p:grpSpPr>
      <p:grpSp>
        <p:nvGrpSpPr>
          <p:cNvPr id="712" name="Google Shape;712;p10"/>
          <p:cNvGrpSpPr/>
          <p:nvPr/>
        </p:nvGrpSpPr>
        <p:grpSpPr>
          <a:xfrm flipH="1">
            <a:off x="1510279" y="-831315"/>
            <a:ext cx="8377976" cy="1614718"/>
            <a:chOff x="-566246" y="-831315"/>
            <a:chExt cx="8377976" cy="1614718"/>
          </a:xfrm>
        </p:grpSpPr>
        <p:sp>
          <p:nvSpPr>
            <p:cNvPr id="713" name="Google Shape;713;p10"/>
            <p:cNvSpPr/>
            <p:nvPr/>
          </p:nvSpPr>
          <p:spPr>
            <a:xfrm rot="10800000">
              <a:off x="-178627" y="-831315"/>
              <a:ext cx="5711267" cy="1569921"/>
            </a:xfrm>
            <a:custGeom>
              <a:avLst/>
              <a:gdLst/>
              <a:ahLst/>
              <a:cxnLst/>
              <a:rect l="l" t="t" r="r" b="b"/>
              <a:pathLst>
                <a:path w="187670" h="51587" extrusionOk="0">
                  <a:moveTo>
                    <a:pt x="187453" y="1"/>
                  </a:moveTo>
                  <a:cubicBezTo>
                    <a:pt x="187407" y="1"/>
                    <a:pt x="187362" y="24"/>
                    <a:pt x="187327" y="69"/>
                  </a:cubicBezTo>
                  <a:lnTo>
                    <a:pt x="143594" y="43780"/>
                  </a:lnTo>
                  <a:lnTo>
                    <a:pt x="103992" y="43780"/>
                  </a:lnTo>
                  <a:lnTo>
                    <a:pt x="87444" y="27232"/>
                  </a:lnTo>
                  <a:lnTo>
                    <a:pt x="46838" y="27232"/>
                  </a:lnTo>
                  <a:lnTo>
                    <a:pt x="22871" y="51198"/>
                  </a:lnTo>
                  <a:lnTo>
                    <a:pt x="183" y="51198"/>
                  </a:lnTo>
                  <a:cubicBezTo>
                    <a:pt x="91" y="51198"/>
                    <a:pt x="0" y="51289"/>
                    <a:pt x="0" y="51403"/>
                  </a:cubicBezTo>
                  <a:cubicBezTo>
                    <a:pt x="0" y="51495"/>
                    <a:pt x="91" y="51586"/>
                    <a:pt x="183" y="51586"/>
                  </a:cubicBezTo>
                  <a:lnTo>
                    <a:pt x="23031" y="51586"/>
                  </a:lnTo>
                  <a:lnTo>
                    <a:pt x="46997" y="27620"/>
                  </a:lnTo>
                  <a:lnTo>
                    <a:pt x="87284" y="27620"/>
                  </a:lnTo>
                  <a:lnTo>
                    <a:pt x="103833" y="44168"/>
                  </a:lnTo>
                  <a:lnTo>
                    <a:pt x="143754" y="44168"/>
                  </a:lnTo>
                  <a:lnTo>
                    <a:pt x="187579" y="321"/>
                  </a:lnTo>
                  <a:cubicBezTo>
                    <a:pt x="187670" y="252"/>
                    <a:pt x="187670" y="138"/>
                    <a:pt x="187579" y="69"/>
                  </a:cubicBezTo>
                  <a:cubicBezTo>
                    <a:pt x="187544" y="24"/>
                    <a:pt x="187499" y="1"/>
                    <a:pt x="18745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10"/>
            <p:cNvSpPr/>
            <p:nvPr/>
          </p:nvSpPr>
          <p:spPr>
            <a:xfrm rot="10800000">
              <a:off x="2097663" y="-149871"/>
              <a:ext cx="3817027" cy="933273"/>
            </a:xfrm>
            <a:custGeom>
              <a:avLst/>
              <a:gdLst/>
              <a:ahLst/>
              <a:cxnLst/>
              <a:rect l="l" t="t" r="r" b="b"/>
              <a:pathLst>
                <a:path w="125426" h="30667" extrusionOk="0">
                  <a:moveTo>
                    <a:pt x="125014" y="1"/>
                  </a:moveTo>
                  <a:cubicBezTo>
                    <a:pt x="124917" y="1"/>
                    <a:pt x="124820" y="35"/>
                    <a:pt x="124741" y="103"/>
                  </a:cubicBezTo>
                  <a:lnTo>
                    <a:pt x="111936" y="12931"/>
                  </a:lnTo>
                  <a:lnTo>
                    <a:pt x="47020" y="12931"/>
                  </a:lnTo>
                  <a:lnTo>
                    <a:pt x="30016" y="29913"/>
                  </a:lnTo>
                  <a:lnTo>
                    <a:pt x="388" y="29913"/>
                  </a:lnTo>
                  <a:cubicBezTo>
                    <a:pt x="160" y="29913"/>
                    <a:pt x="0" y="30073"/>
                    <a:pt x="0" y="30301"/>
                  </a:cubicBezTo>
                  <a:cubicBezTo>
                    <a:pt x="0" y="30507"/>
                    <a:pt x="160" y="30666"/>
                    <a:pt x="388" y="30666"/>
                  </a:cubicBezTo>
                  <a:lnTo>
                    <a:pt x="30335" y="30666"/>
                  </a:lnTo>
                  <a:lnTo>
                    <a:pt x="47340" y="13685"/>
                  </a:lnTo>
                  <a:lnTo>
                    <a:pt x="112255" y="13685"/>
                  </a:lnTo>
                  <a:lnTo>
                    <a:pt x="125288" y="651"/>
                  </a:lnTo>
                  <a:cubicBezTo>
                    <a:pt x="125425" y="514"/>
                    <a:pt x="125425" y="263"/>
                    <a:pt x="125288" y="103"/>
                  </a:cubicBezTo>
                  <a:cubicBezTo>
                    <a:pt x="125208" y="35"/>
                    <a:pt x="125111" y="1"/>
                    <a:pt x="1250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10"/>
            <p:cNvSpPr/>
            <p:nvPr/>
          </p:nvSpPr>
          <p:spPr>
            <a:xfrm rot="10800000">
              <a:off x="5347154" y="-352704"/>
              <a:ext cx="2464576" cy="481412"/>
            </a:xfrm>
            <a:custGeom>
              <a:avLst/>
              <a:gdLst/>
              <a:ahLst/>
              <a:cxnLst/>
              <a:rect l="l" t="t" r="r" b="b"/>
              <a:pathLst>
                <a:path w="80985" h="15819" extrusionOk="0">
                  <a:moveTo>
                    <a:pt x="206" y="1"/>
                  </a:moveTo>
                  <a:cubicBezTo>
                    <a:pt x="92" y="1"/>
                    <a:pt x="0" y="92"/>
                    <a:pt x="0" y="183"/>
                  </a:cubicBezTo>
                  <a:cubicBezTo>
                    <a:pt x="0" y="297"/>
                    <a:pt x="92" y="389"/>
                    <a:pt x="206" y="389"/>
                  </a:cubicBezTo>
                  <a:lnTo>
                    <a:pt x="37297" y="389"/>
                  </a:lnTo>
                  <a:lnTo>
                    <a:pt x="52750" y="15818"/>
                  </a:lnTo>
                  <a:lnTo>
                    <a:pt x="80779" y="15818"/>
                  </a:lnTo>
                  <a:cubicBezTo>
                    <a:pt x="80893" y="15818"/>
                    <a:pt x="80985" y="15727"/>
                    <a:pt x="80985" y="15636"/>
                  </a:cubicBezTo>
                  <a:cubicBezTo>
                    <a:pt x="80985" y="15522"/>
                    <a:pt x="80893" y="15430"/>
                    <a:pt x="80779" y="15430"/>
                  </a:cubicBezTo>
                  <a:lnTo>
                    <a:pt x="52909" y="15430"/>
                  </a:lnTo>
                  <a:lnTo>
                    <a:pt x="3745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10"/>
            <p:cNvSpPr/>
            <p:nvPr/>
          </p:nvSpPr>
          <p:spPr>
            <a:xfrm rot="10800000">
              <a:off x="5904951" y="-196402"/>
              <a:ext cx="115339" cy="115339"/>
            </a:xfrm>
            <a:custGeom>
              <a:avLst/>
              <a:gdLst/>
              <a:ahLst/>
              <a:cxnLst/>
              <a:rect l="l" t="t" r="r" b="b"/>
              <a:pathLst>
                <a:path w="3790" h="3790" extrusionOk="0">
                  <a:moveTo>
                    <a:pt x="1895" y="366"/>
                  </a:moveTo>
                  <a:cubicBezTo>
                    <a:pt x="2717" y="366"/>
                    <a:pt x="3402" y="1051"/>
                    <a:pt x="3402" y="1895"/>
                  </a:cubicBezTo>
                  <a:cubicBezTo>
                    <a:pt x="3402" y="2717"/>
                    <a:pt x="2717" y="3402"/>
                    <a:pt x="1895" y="3402"/>
                  </a:cubicBezTo>
                  <a:cubicBezTo>
                    <a:pt x="1051" y="3402"/>
                    <a:pt x="366" y="2717"/>
                    <a:pt x="366" y="1895"/>
                  </a:cubicBezTo>
                  <a:cubicBezTo>
                    <a:pt x="366" y="1051"/>
                    <a:pt x="1051" y="366"/>
                    <a:pt x="1895" y="366"/>
                  </a:cubicBezTo>
                  <a:close/>
                  <a:moveTo>
                    <a:pt x="1895" y="1"/>
                  </a:moveTo>
                  <a:cubicBezTo>
                    <a:pt x="845" y="1"/>
                    <a:pt x="1" y="845"/>
                    <a:pt x="1" y="1895"/>
                  </a:cubicBezTo>
                  <a:cubicBezTo>
                    <a:pt x="1" y="2922"/>
                    <a:pt x="845" y="3790"/>
                    <a:pt x="1895" y="3790"/>
                  </a:cubicBezTo>
                  <a:cubicBezTo>
                    <a:pt x="2922" y="3790"/>
                    <a:pt x="3790" y="2922"/>
                    <a:pt x="3790" y="1895"/>
                  </a:cubicBezTo>
                  <a:cubicBezTo>
                    <a:pt x="3790" y="845"/>
                    <a:pt x="2922" y="1"/>
                    <a:pt x="18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10"/>
            <p:cNvSpPr/>
            <p:nvPr/>
          </p:nvSpPr>
          <p:spPr>
            <a:xfrm rot="10800000">
              <a:off x="5926467" y="-174886"/>
              <a:ext cx="72977" cy="72977"/>
            </a:xfrm>
            <a:custGeom>
              <a:avLst/>
              <a:gdLst/>
              <a:ahLst/>
              <a:cxnLst/>
              <a:rect l="l" t="t" r="r" b="b"/>
              <a:pathLst>
                <a:path w="2398" h="2398" extrusionOk="0">
                  <a:moveTo>
                    <a:pt x="1210" y="1"/>
                  </a:moveTo>
                  <a:cubicBezTo>
                    <a:pt x="548" y="1"/>
                    <a:pt x="1" y="548"/>
                    <a:pt x="1" y="1210"/>
                  </a:cubicBezTo>
                  <a:cubicBezTo>
                    <a:pt x="1" y="1872"/>
                    <a:pt x="548" y="2397"/>
                    <a:pt x="1210" y="2397"/>
                  </a:cubicBezTo>
                  <a:cubicBezTo>
                    <a:pt x="1872" y="2397"/>
                    <a:pt x="2397" y="1872"/>
                    <a:pt x="2397" y="1210"/>
                  </a:cubicBezTo>
                  <a:cubicBezTo>
                    <a:pt x="2397" y="548"/>
                    <a:pt x="1872" y="1"/>
                    <a:pt x="12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10"/>
            <p:cNvSpPr/>
            <p:nvPr/>
          </p:nvSpPr>
          <p:spPr>
            <a:xfrm rot="10800000">
              <a:off x="1516950" y="116870"/>
              <a:ext cx="3646848" cy="11838"/>
            </a:xfrm>
            <a:custGeom>
              <a:avLst/>
              <a:gdLst/>
              <a:ahLst/>
              <a:cxnLst/>
              <a:rect l="l" t="t" r="r" b="b"/>
              <a:pathLst>
                <a:path w="119834" h="389" extrusionOk="0">
                  <a:moveTo>
                    <a:pt x="183" y="1"/>
                  </a:moveTo>
                  <a:cubicBezTo>
                    <a:pt x="69" y="1"/>
                    <a:pt x="0" y="92"/>
                    <a:pt x="0" y="183"/>
                  </a:cubicBezTo>
                  <a:cubicBezTo>
                    <a:pt x="0" y="297"/>
                    <a:pt x="69" y="389"/>
                    <a:pt x="183" y="389"/>
                  </a:cubicBezTo>
                  <a:lnTo>
                    <a:pt x="119628" y="389"/>
                  </a:lnTo>
                  <a:cubicBezTo>
                    <a:pt x="119742" y="389"/>
                    <a:pt x="119833" y="297"/>
                    <a:pt x="119833" y="183"/>
                  </a:cubicBezTo>
                  <a:cubicBezTo>
                    <a:pt x="119833" y="92"/>
                    <a:pt x="119742" y="1"/>
                    <a:pt x="11962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10"/>
            <p:cNvSpPr/>
            <p:nvPr/>
          </p:nvSpPr>
          <p:spPr>
            <a:xfrm rot="10800000">
              <a:off x="5146391" y="78677"/>
              <a:ext cx="88954" cy="88924"/>
            </a:xfrm>
            <a:custGeom>
              <a:avLst/>
              <a:gdLst/>
              <a:ahLst/>
              <a:cxnLst/>
              <a:rect l="l" t="t" r="r" b="b"/>
              <a:pathLst>
                <a:path w="2923" h="2922" extrusionOk="0">
                  <a:moveTo>
                    <a:pt x="1461" y="0"/>
                  </a:moveTo>
                  <a:cubicBezTo>
                    <a:pt x="640" y="0"/>
                    <a:pt x="0" y="662"/>
                    <a:pt x="0" y="1461"/>
                  </a:cubicBezTo>
                  <a:cubicBezTo>
                    <a:pt x="0" y="2283"/>
                    <a:pt x="640" y="2922"/>
                    <a:pt x="1461" y="2922"/>
                  </a:cubicBezTo>
                  <a:cubicBezTo>
                    <a:pt x="2260" y="2922"/>
                    <a:pt x="2922" y="2283"/>
                    <a:pt x="2922" y="1461"/>
                  </a:cubicBezTo>
                  <a:cubicBezTo>
                    <a:pt x="2922" y="662"/>
                    <a:pt x="2260" y="0"/>
                    <a:pt x="14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10"/>
            <p:cNvSpPr/>
            <p:nvPr/>
          </p:nvSpPr>
          <p:spPr>
            <a:xfrm rot="10800000">
              <a:off x="1478757" y="78677"/>
              <a:ext cx="88924" cy="88924"/>
            </a:xfrm>
            <a:custGeom>
              <a:avLst/>
              <a:gdLst/>
              <a:ahLst/>
              <a:cxnLst/>
              <a:rect l="l" t="t" r="r" b="b"/>
              <a:pathLst>
                <a:path w="2922" h="2922" extrusionOk="0">
                  <a:moveTo>
                    <a:pt x="1461" y="0"/>
                  </a:moveTo>
                  <a:cubicBezTo>
                    <a:pt x="662" y="0"/>
                    <a:pt x="0" y="662"/>
                    <a:pt x="0" y="1461"/>
                  </a:cubicBezTo>
                  <a:cubicBezTo>
                    <a:pt x="0" y="2283"/>
                    <a:pt x="662" y="2922"/>
                    <a:pt x="1461" y="2922"/>
                  </a:cubicBezTo>
                  <a:cubicBezTo>
                    <a:pt x="2283" y="2922"/>
                    <a:pt x="2922" y="2283"/>
                    <a:pt x="2922" y="1461"/>
                  </a:cubicBezTo>
                  <a:cubicBezTo>
                    <a:pt x="2922" y="662"/>
                    <a:pt x="2283" y="0"/>
                    <a:pt x="14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10"/>
            <p:cNvSpPr/>
            <p:nvPr/>
          </p:nvSpPr>
          <p:spPr>
            <a:xfrm rot="10800000">
              <a:off x="-398137" y="-606937"/>
              <a:ext cx="1361489" cy="1360302"/>
            </a:xfrm>
            <a:custGeom>
              <a:avLst/>
              <a:gdLst/>
              <a:ahLst/>
              <a:cxnLst/>
              <a:rect l="l" t="t" r="r" b="b"/>
              <a:pathLst>
                <a:path w="44738" h="44699" extrusionOk="0">
                  <a:moveTo>
                    <a:pt x="44532" y="1"/>
                  </a:moveTo>
                  <a:cubicBezTo>
                    <a:pt x="44481" y="1"/>
                    <a:pt x="44430" y="18"/>
                    <a:pt x="44395" y="52"/>
                  </a:cubicBezTo>
                  <a:lnTo>
                    <a:pt x="91" y="44356"/>
                  </a:lnTo>
                  <a:cubicBezTo>
                    <a:pt x="0" y="44447"/>
                    <a:pt x="0" y="44562"/>
                    <a:pt x="91" y="44630"/>
                  </a:cubicBezTo>
                  <a:cubicBezTo>
                    <a:pt x="114" y="44676"/>
                    <a:pt x="160" y="44699"/>
                    <a:pt x="228" y="44699"/>
                  </a:cubicBezTo>
                  <a:cubicBezTo>
                    <a:pt x="274" y="44699"/>
                    <a:pt x="320" y="44676"/>
                    <a:pt x="342" y="44630"/>
                  </a:cubicBezTo>
                  <a:lnTo>
                    <a:pt x="44669" y="326"/>
                  </a:lnTo>
                  <a:cubicBezTo>
                    <a:pt x="44738" y="258"/>
                    <a:pt x="44738" y="121"/>
                    <a:pt x="44669" y="52"/>
                  </a:cubicBezTo>
                  <a:cubicBezTo>
                    <a:pt x="44635" y="18"/>
                    <a:pt x="44584" y="1"/>
                    <a:pt x="4453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10"/>
            <p:cNvSpPr/>
            <p:nvPr/>
          </p:nvSpPr>
          <p:spPr>
            <a:xfrm rot="10800000">
              <a:off x="-566246" y="-681953"/>
              <a:ext cx="1361520" cy="1360272"/>
            </a:xfrm>
            <a:custGeom>
              <a:avLst/>
              <a:gdLst/>
              <a:ahLst/>
              <a:cxnLst/>
              <a:rect l="l" t="t" r="r" b="b"/>
              <a:pathLst>
                <a:path w="44739" h="44698" extrusionOk="0">
                  <a:moveTo>
                    <a:pt x="44522" y="0"/>
                  </a:moveTo>
                  <a:cubicBezTo>
                    <a:pt x="44476" y="0"/>
                    <a:pt x="44430" y="17"/>
                    <a:pt x="44396" y="51"/>
                  </a:cubicBezTo>
                  <a:lnTo>
                    <a:pt x="69" y="44378"/>
                  </a:lnTo>
                  <a:cubicBezTo>
                    <a:pt x="1" y="44447"/>
                    <a:pt x="1" y="44561"/>
                    <a:pt x="69" y="44629"/>
                  </a:cubicBezTo>
                  <a:cubicBezTo>
                    <a:pt x="115" y="44675"/>
                    <a:pt x="161" y="44698"/>
                    <a:pt x="206" y="44698"/>
                  </a:cubicBezTo>
                  <a:cubicBezTo>
                    <a:pt x="252" y="44698"/>
                    <a:pt x="298" y="44675"/>
                    <a:pt x="343" y="44629"/>
                  </a:cubicBezTo>
                  <a:lnTo>
                    <a:pt x="44647" y="325"/>
                  </a:lnTo>
                  <a:cubicBezTo>
                    <a:pt x="44738" y="257"/>
                    <a:pt x="44738" y="120"/>
                    <a:pt x="44647" y="51"/>
                  </a:cubicBezTo>
                  <a:cubicBezTo>
                    <a:pt x="44613" y="17"/>
                    <a:pt x="44567" y="0"/>
                    <a:pt x="445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10"/>
            <p:cNvSpPr/>
            <p:nvPr/>
          </p:nvSpPr>
          <p:spPr>
            <a:xfrm rot="10800000">
              <a:off x="161730" y="401657"/>
              <a:ext cx="336918" cy="210502"/>
            </a:xfrm>
            <a:custGeom>
              <a:avLst/>
              <a:gdLst/>
              <a:ahLst/>
              <a:cxnLst/>
              <a:rect l="l" t="t" r="r" b="b"/>
              <a:pathLst>
                <a:path w="11071" h="6917" extrusionOk="0">
                  <a:moveTo>
                    <a:pt x="6665" y="0"/>
                  </a:moveTo>
                  <a:lnTo>
                    <a:pt x="0" y="6916"/>
                  </a:lnTo>
                  <a:lnTo>
                    <a:pt x="4428" y="6916"/>
                  </a:lnTo>
                  <a:lnTo>
                    <a:pt x="110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10"/>
            <p:cNvSpPr/>
            <p:nvPr/>
          </p:nvSpPr>
          <p:spPr>
            <a:xfrm rot="10800000">
              <a:off x="414563" y="401657"/>
              <a:ext cx="336949" cy="210502"/>
            </a:xfrm>
            <a:custGeom>
              <a:avLst/>
              <a:gdLst/>
              <a:ahLst/>
              <a:cxnLst/>
              <a:rect l="l" t="t" r="r" b="b"/>
              <a:pathLst>
                <a:path w="11072" h="6917" extrusionOk="0">
                  <a:moveTo>
                    <a:pt x="6666"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10"/>
            <p:cNvSpPr/>
            <p:nvPr/>
          </p:nvSpPr>
          <p:spPr>
            <a:xfrm rot="10800000">
              <a:off x="667426" y="401657"/>
              <a:ext cx="336918" cy="210502"/>
            </a:xfrm>
            <a:custGeom>
              <a:avLst/>
              <a:gdLst/>
              <a:ahLst/>
              <a:cxnLst/>
              <a:rect l="l" t="t" r="r" b="b"/>
              <a:pathLst>
                <a:path w="11071" h="6917" extrusionOk="0">
                  <a:moveTo>
                    <a:pt x="6643" y="0"/>
                  </a:moveTo>
                  <a:lnTo>
                    <a:pt x="0"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10"/>
            <p:cNvSpPr/>
            <p:nvPr/>
          </p:nvSpPr>
          <p:spPr>
            <a:xfrm rot="10800000">
              <a:off x="920960" y="401657"/>
              <a:ext cx="336918" cy="210502"/>
            </a:xfrm>
            <a:custGeom>
              <a:avLst/>
              <a:gdLst/>
              <a:ahLst/>
              <a:cxnLst/>
              <a:rect l="l" t="t" r="r" b="b"/>
              <a:pathLst>
                <a:path w="11071" h="6917" extrusionOk="0">
                  <a:moveTo>
                    <a:pt x="6665" y="0"/>
                  </a:moveTo>
                  <a:lnTo>
                    <a:pt x="0" y="6916"/>
                  </a:lnTo>
                  <a:lnTo>
                    <a:pt x="4428" y="6916"/>
                  </a:lnTo>
                  <a:lnTo>
                    <a:pt x="110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10"/>
            <p:cNvSpPr/>
            <p:nvPr/>
          </p:nvSpPr>
          <p:spPr>
            <a:xfrm rot="10800000">
              <a:off x="1173823" y="401657"/>
              <a:ext cx="336918" cy="210502"/>
            </a:xfrm>
            <a:custGeom>
              <a:avLst/>
              <a:gdLst/>
              <a:ahLst/>
              <a:cxnLst/>
              <a:rect l="l" t="t" r="r" b="b"/>
              <a:pathLst>
                <a:path w="11071" h="6917" extrusionOk="0">
                  <a:moveTo>
                    <a:pt x="6666"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10"/>
            <p:cNvSpPr/>
            <p:nvPr/>
          </p:nvSpPr>
          <p:spPr>
            <a:xfrm rot="10800000">
              <a:off x="1426656" y="401657"/>
              <a:ext cx="336918" cy="210502"/>
            </a:xfrm>
            <a:custGeom>
              <a:avLst/>
              <a:gdLst/>
              <a:ahLst/>
              <a:cxnLst/>
              <a:rect l="l" t="t" r="r" b="b"/>
              <a:pathLst>
                <a:path w="11071" h="6917" extrusionOk="0">
                  <a:moveTo>
                    <a:pt x="6665" y="0"/>
                  </a:moveTo>
                  <a:lnTo>
                    <a:pt x="0"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10"/>
            <p:cNvSpPr/>
            <p:nvPr/>
          </p:nvSpPr>
          <p:spPr>
            <a:xfrm rot="10800000">
              <a:off x="1679490" y="401657"/>
              <a:ext cx="336949" cy="210502"/>
            </a:xfrm>
            <a:custGeom>
              <a:avLst/>
              <a:gdLst/>
              <a:ahLst/>
              <a:cxnLst/>
              <a:rect l="l" t="t" r="r" b="b"/>
              <a:pathLst>
                <a:path w="11072" h="6917" extrusionOk="0">
                  <a:moveTo>
                    <a:pt x="6643"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10"/>
            <p:cNvSpPr/>
            <p:nvPr/>
          </p:nvSpPr>
          <p:spPr>
            <a:xfrm rot="10800000">
              <a:off x="1933053" y="401657"/>
              <a:ext cx="336918" cy="210502"/>
            </a:xfrm>
            <a:custGeom>
              <a:avLst/>
              <a:gdLst/>
              <a:ahLst/>
              <a:cxnLst/>
              <a:rect l="l" t="t" r="r" b="b"/>
              <a:pathLst>
                <a:path w="11071" h="6917" extrusionOk="0">
                  <a:moveTo>
                    <a:pt x="6666" y="0"/>
                  </a:moveTo>
                  <a:lnTo>
                    <a:pt x="1" y="6916"/>
                  </a:lnTo>
                  <a:lnTo>
                    <a:pt x="4429"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10"/>
            <p:cNvSpPr/>
            <p:nvPr/>
          </p:nvSpPr>
          <p:spPr>
            <a:xfrm rot="10800000">
              <a:off x="1858707" y="-175586"/>
              <a:ext cx="174378" cy="188986"/>
            </a:xfrm>
            <a:custGeom>
              <a:avLst/>
              <a:gdLst/>
              <a:ahLst/>
              <a:cxnLst/>
              <a:rect l="l" t="t" r="r" b="b"/>
              <a:pathLst>
                <a:path w="5730" h="6210" extrusionOk="0">
                  <a:moveTo>
                    <a:pt x="0" y="1"/>
                  </a:moveTo>
                  <a:lnTo>
                    <a:pt x="3492" y="3265"/>
                  </a:lnTo>
                  <a:lnTo>
                    <a:pt x="365" y="6209"/>
                  </a:lnTo>
                  <a:lnTo>
                    <a:pt x="2602" y="6209"/>
                  </a:lnTo>
                  <a:lnTo>
                    <a:pt x="5729"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10"/>
            <p:cNvSpPr/>
            <p:nvPr/>
          </p:nvSpPr>
          <p:spPr>
            <a:xfrm rot="10800000">
              <a:off x="1751736" y="-175586"/>
              <a:ext cx="175078" cy="188986"/>
            </a:xfrm>
            <a:custGeom>
              <a:avLst/>
              <a:gdLst/>
              <a:ahLst/>
              <a:cxnLst/>
              <a:rect l="l" t="t" r="r" b="b"/>
              <a:pathLst>
                <a:path w="5753" h="6210" extrusionOk="0">
                  <a:moveTo>
                    <a:pt x="0" y="1"/>
                  </a:moveTo>
                  <a:lnTo>
                    <a:pt x="3493" y="3265"/>
                  </a:lnTo>
                  <a:lnTo>
                    <a:pt x="366" y="6209"/>
                  </a:lnTo>
                  <a:lnTo>
                    <a:pt x="2602"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10"/>
            <p:cNvSpPr/>
            <p:nvPr/>
          </p:nvSpPr>
          <p:spPr>
            <a:xfrm rot="10800000">
              <a:off x="1645466" y="-175586"/>
              <a:ext cx="175078" cy="188986"/>
            </a:xfrm>
            <a:custGeom>
              <a:avLst/>
              <a:gdLst/>
              <a:ahLst/>
              <a:cxnLst/>
              <a:rect l="l" t="t" r="r" b="b"/>
              <a:pathLst>
                <a:path w="5753" h="6210" extrusionOk="0">
                  <a:moveTo>
                    <a:pt x="1" y="1"/>
                  </a:moveTo>
                  <a:lnTo>
                    <a:pt x="3516" y="3265"/>
                  </a:lnTo>
                  <a:lnTo>
                    <a:pt x="366" y="6209"/>
                  </a:lnTo>
                  <a:lnTo>
                    <a:pt x="2603"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10"/>
            <p:cNvSpPr/>
            <p:nvPr/>
          </p:nvSpPr>
          <p:spPr>
            <a:xfrm rot="10800000">
              <a:off x="1539196" y="-175586"/>
              <a:ext cx="175078" cy="188986"/>
            </a:xfrm>
            <a:custGeom>
              <a:avLst/>
              <a:gdLst/>
              <a:ahLst/>
              <a:cxnLst/>
              <a:rect l="l" t="t" r="r" b="b"/>
              <a:pathLst>
                <a:path w="5753" h="6210" extrusionOk="0">
                  <a:moveTo>
                    <a:pt x="1" y="1"/>
                  </a:moveTo>
                  <a:lnTo>
                    <a:pt x="3516" y="3265"/>
                  </a:lnTo>
                  <a:lnTo>
                    <a:pt x="366" y="6209"/>
                  </a:lnTo>
                  <a:lnTo>
                    <a:pt x="2626"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10"/>
            <p:cNvSpPr/>
            <p:nvPr/>
          </p:nvSpPr>
          <p:spPr>
            <a:xfrm rot="10800000">
              <a:off x="1432895" y="-175586"/>
              <a:ext cx="175078" cy="188986"/>
            </a:xfrm>
            <a:custGeom>
              <a:avLst/>
              <a:gdLst/>
              <a:ahLst/>
              <a:cxnLst/>
              <a:rect l="l" t="t" r="r" b="b"/>
              <a:pathLst>
                <a:path w="5753" h="6210" extrusionOk="0">
                  <a:moveTo>
                    <a:pt x="0" y="1"/>
                  </a:moveTo>
                  <a:lnTo>
                    <a:pt x="3515" y="3265"/>
                  </a:lnTo>
                  <a:lnTo>
                    <a:pt x="388" y="6209"/>
                  </a:lnTo>
                  <a:lnTo>
                    <a:pt x="2625"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10"/>
            <p:cNvSpPr/>
            <p:nvPr/>
          </p:nvSpPr>
          <p:spPr>
            <a:xfrm rot="10800000">
              <a:off x="1326625" y="-175586"/>
              <a:ext cx="175078" cy="188986"/>
            </a:xfrm>
            <a:custGeom>
              <a:avLst/>
              <a:gdLst/>
              <a:ahLst/>
              <a:cxnLst/>
              <a:rect l="l" t="t" r="r" b="b"/>
              <a:pathLst>
                <a:path w="5753" h="6210" extrusionOk="0">
                  <a:moveTo>
                    <a:pt x="0" y="1"/>
                  </a:moveTo>
                  <a:lnTo>
                    <a:pt x="3516" y="3265"/>
                  </a:lnTo>
                  <a:lnTo>
                    <a:pt x="388" y="6209"/>
                  </a:lnTo>
                  <a:lnTo>
                    <a:pt x="2625"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10"/>
            <p:cNvSpPr/>
            <p:nvPr/>
          </p:nvSpPr>
          <p:spPr>
            <a:xfrm rot="10800000">
              <a:off x="1220355" y="-175586"/>
              <a:ext cx="175078" cy="188986"/>
            </a:xfrm>
            <a:custGeom>
              <a:avLst/>
              <a:gdLst/>
              <a:ahLst/>
              <a:cxnLst/>
              <a:rect l="l" t="t" r="r" b="b"/>
              <a:pathLst>
                <a:path w="5753" h="6210" extrusionOk="0">
                  <a:moveTo>
                    <a:pt x="1" y="1"/>
                  </a:moveTo>
                  <a:lnTo>
                    <a:pt x="3516" y="3265"/>
                  </a:lnTo>
                  <a:lnTo>
                    <a:pt x="389" y="6209"/>
                  </a:lnTo>
                  <a:lnTo>
                    <a:pt x="2626"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10"/>
            <p:cNvSpPr/>
            <p:nvPr/>
          </p:nvSpPr>
          <p:spPr>
            <a:xfrm rot="10800000">
              <a:off x="1114084" y="-175586"/>
              <a:ext cx="174378" cy="188986"/>
            </a:xfrm>
            <a:custGeom>
              <a:avLst/>
              <a:gdLst/>
              <a:ahLst/>
              <a:cxnLst/>
              <a:rect l="l" t="t" r="r" b="b"/>
              <a:pathLst>
                <a:path w="5730" h="6210" extrusionOk="0">
                  <a:moveTo>
                    <a:pt x="1" y="1"/>
                  </a:moveTo>
                  <a:lnTo>
                    <a:pt x="3493" y="3265"/>
                  </a:lnTo>
                  <a:lnTo>
                    <a:pt x="366" y="6209"/>
                  </a:lnTo>
                  <a:lnTo>
                    <a:pt x="2603" y="6209"/>
                  </a:lnTo>
                  <a:lnTo>
                    <a:pt x="5730"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10"/>
            <p:cNvSpPr/>
            <p:nvPr/>
          </p:nvSpPr>
          <p:spPr>
            <a:xfrm rot="10800000">
              <a:off x="1007784" y="-175586"/>
              <a:ext cx="174378" cy="188986"/>
            </a:xfrm>
            <a:custGeom>
              <a:avLst/>
              <a:gdLst/>
              <a:ahLst/>
              <a:cxnLst/>
              <a:rect l="l" t="t" r="r" b="b"/>
              <a:pathLst>
                <a:path w="5730" h="6210" extrusionOk="0">
                  <a:moveTo>
                    <a:pt x="0" y="1"/>
                  </a:moveTo>
                  <a:lnTo>
                    <a:pt x="3492" y="3265"/>
                  </a:lnTo>
                  <a:lnTo>
                    <a:pt x="365" y="6209"/>
                  </a:lnTo>
                  <a:lnTo>
                    <a:pt x="2602" y="6209"/>
                  </a:lnTo>
                  <a:lnTo>
                    <a:pt x="5729"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10"/>
            <p:cNvSpPr/>
            <p:nvPr/>
          </p:nvSpPr>
          <p:spPr>
            <a:xfrm rot="10800000">
              <a:off x="900813" y="-175586"/>
              <a:ext cx="175078" cy="188986"/>
            </a:xfrm>
            <a:custGeom>
              <a:avLst/>
              <a:gdLst/>
              <a:ahLst/>
              <a:cxnLst/>
              <a:rect l="l" t="t" r="r" b="b"/>
              <a:pathLst>
                <a:path w="5753" h="6210" extrusionOk="0">
                  <a:moveTo>
                    <a:pt x="0" y="1"/>
                  </a:moveTo>
                  <a:lnTo>
                    <a:pt x="3493" y="3265"/>
                  </a:lnTo>
                  <a:lnTo>
                    <a:pt x="366" y="6209"/>
                  </a:lnTo>
                  <a:lnTo>
                    <a:pt x="2602"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10"/>
            <p:cNvSpPr/>
            <p:nvPr/>
          </p:nvSpPr>
          <p:spPr>
            <a:xfrm rot="10800000">
              <a:off x="794543" y="-175586"/>
              <a:ext cx="175078" cy="188986"/>
            </a:xfrm>
            <a:custGeom>
              <a:avLst/>
              <a:gdLst/>
              <a:ahLst/>
              <a:cxnLst/>
              <a:rect l="l" t="t" r="r" b="b"/>
              <a:pathLst>
                <a:path w="5753" h="6210" extrusionOk="0">
                  <a:moveTo>
                    <a:pt x="1" y="1"/>
                  </a:moveTo>
                  <a:lnTo>
                    <a:pt x="3516" y="3265"/>
                  </a:lnTo>
                  <a:lnTo>
                    <a:pt x="366" y="6209"/>
                  </a:lnTo>
                  <a:lnTo>
                    <a:pt x="2603"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2" name="Google Shape;742;p10"/>
          <p:cNvSpPr txBox="1">
            <a:spLocks noGrp="1"/>
          </p:cNvSpPr>
          <p:nvPr>
            <p:ph type="title"/>
          </p:nvPr>
        </p:nvSpPr>
        <p:spPr>
          <a:xfrm>
            <a:off x="720000" y="461875"/>
            <a:ext cx="7704000" cy="488400"/>
          </a:xfrm>
          <a:prstGeom prst="rect">
            <a:avLst/>
          </a:prstGeom>
        </p:spPr>
        <p:txBody>
          <a:bodyPr spcFirstLastPara="1" wrap="square" lIns="0" tIns="0" rIns="0" bIns="0" anchor="t" anchorCtr="0">
            <a:noAutofit/>
          </a:bodyPr>
          <a:lstStyle>
            <a:lvl1pPr lvl="0" rtl="0">
              <a:spcBef>
                <a:spcPts val="0"/>
              </a:spcBef>
              <a:spcAft>
                <a:spcPts val="0"/>
              </a:spcAft>
              <a:buSzPts val="36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743" name="Google Shape;743;p10"/>
          <p:cNvGrpSpPr/>
          <p:nvPr/>
        </p:nvGrpSpPr>
        <p:grpSpPr>
          <a:xfrm rot="5400000" flipH="1">
            <a:off x="-113625" y="3210625"/>
            <a:ext cx="536425" cy="3475150"/>
            <a:chOff x="327125" y="2375600"/>
            <a:chExt cx="536425" cy="3475150"/>
          </a:xfrm>
        </p:grpSpPr>
        <p:sp>
          <p:nvSpPr>
            <p:cNvPr id="744" name="Google Shape;744;p10"/>
            <p:cNvSpPr/>
            <p:nvPr/>
          </p:nvSpPr>
          <p:spPr>
            <a:xfrm>
              <a:off x="531425" y="2394425"/>
              <a:ext cx="115850" cy="3456325"/>
            </a:xfrm>
            <a:custGeom>
              <a:avLst/>
              <a:gdLst/>
              <a:ahLst/>
              <a:cxnLst/>
              <a:rect l="l" t="t" r="r" b="b"/>
              <a:pathLst>
                <a:path w="4634" h="138253" fill="none" extrusionOk="0">
                  <a:moveTo>
                    <a:pt x="3150" y="138253"/>
                  </a:moveTo>
                  <a:lnTo>
                    <a:pt x="3150" y="54872"/>
                  </a:lnTo>
                  <a:lnTo>
                    <a:pt x="0" y="51722"/>
                  </a:lnTo>
                  <a:lnTo>
                    <a:pt x="0" y="28714"/>
                  </a:lnTo>
                  <a:lnTo>
                    <a:pt x="4634" y="24058"/>
                  </a:lnTo>
                  <a:lnTo>
                    <a:pt x="4634"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10"/>
            <p:cNvSpPr/>
            <p:nvPr/>
          </p:nvSpPr>
          <p:spPr>
            <a:xfrm>
              <a:off x="627275" y="2375600"/>
              <a:ext cx="39975" cy="39950"/>
            </a:xfrm>
            <a:custGeom>
              <a:avLst/>
              <a:gdLst/>
              <a:ahLst/>
              <a:cxnLst/>
              <a:rect l="l" t="t" r="r" b="b"/>
              <a:pathLst>
                <a:path w="1599" h="1598" extrusionOk="0">
                  <a:moveTo>
                    <a:pt x="800" y="0"/>
                  </a:moveTo>
                  <a:cubicBezTo>
                    <a:pt x="366" y="0"/>
                    <a:pt x="1" y="365"/>
                    <a:pt x="1" y="799"/>
                  </a:cubicBezTo>
                  <a:cubicBezTo>
                    <a:pt x="1" y="1233"/>
                    <a:pt x="366" y="1598"/>
                    <a:pt x="800" y="1598"/>
                  </a:cubicBezTo>
                  <a:cubicBezTo>
                    <a:pt x="1256" y="1598"/>
                    <a:pt x="1599" y="1233"/>
                    <a:pt x="1599" y="799"/>
                  </a:cubicBezTo>
                  <a:cubicBezTo>
                    <a:pt x="1599" y="365"/>
                    <a:pt x="1256" y="0"/>
                    <a:pt x="800"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10"/>
            <p:cNvSpPr/>
            <p:nvPr/>
          </p:nvSpPr>
          <p:spPr>
            <a:xfrm>
              <a:off x="347100" y="2923975"/>
              <a:ext cx="112450" cy="2344175"/>
            </a:xfrm>
            <a:custGeom>
              <a:avLst/>
              <a:gdLst/>
              <a:ahLst/>
              <a:cxnLst/>
              <a:rect l="l" t="t" r="r" b="b"/>
              <a:pathLst>
                <a:path w="4498" h="93767" fill="none" extrusionOk="0">
                  <a:moveTo>
                    <a:pt x="4497" y="93766"/>
                  </a:moveTo>
                  <a:lnTo>
                    <a:pt x="4497" y="50855"/>
                  </a:lnTo>
                  <a:lnTo>
                    <a:pt x="1" y="46358"/>
                  </a:lnTo>
                  <a:lnTo>
                    <a:pt x="1" y="0"/>
                  </a:lnTo>
                </a:path>
              </a:pathLst>
            </a:custGeom>
            <a:solidFill>
              <a:schemeClr val="accent1"/>
            </a:solidFill>
            <a:ln w="13125" cap="flat" cmpd="sng">
              <a:solidFill>
                <a:schemeClr val="accent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10"/>
            <p:cNvSpPr/>
            <p:nvPr/>
          </p:nvSpPr>
          <p:spPr>
            <a:xfrm>
              <a:off x="327125" y="2904575"/>
              <a:ext cx="39975" cy="39950"/>
            </a:xfrm>
            <a:custGeom>
              <a:avLst/>
              <a:gdLst/>
              <a:ahLst/>
              <a:cxnLst/>
              <a:rect l="l" t="t" r="r" b="b"/>
              <a:pathLst>
                <a:path w="1599" h="1598" extrusionOk="0">
                  <a:moveTo>
                    <a:pt x="800" y="0"/>
                  </a:moveTo>
                  <a:cubicBezTo>
                    <a:pt x="366" y="0"/>
                    <a:pt x="1" y="365"/>
                    <a:pt x="1" y="799"/>
                  </a:cubicBezTo>
                  <a:cubicBezTo>
                    <a:pt x="1" y="1255"/>
                    <a:pt x="366" y="1598"/>
                    <a:pt x="800" y="1598"/>
                  </a:cubicBezTo>
                  <a:cubicBezTo>
                    <a:pt x="1233" y="1598"/>
                    <a:pt x="1599" y="1255"/>
                    <a:pt x="1599" y="799"/>
                  </a:cubicBezTo>
                  <a:cubicBezTo>
                    <a:pt x="1599" y="365"/>
                    <a:pt x="1233" y="0"/>
                    <a:pt x="800"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10"/>
            <p:cNvSpPr/>
            <p:nvPr/>
          </p:nvSpPr>
          <p:spPr>
            <a:xfrm>
              <a:off x="347100" y="2676875"/>
              <a:ext cx="192900" cy="374375"/>
            </a:xfrm>
            <a:custGeom>
              <a:avLst/>
              <a:gdLst/>
              <a:ahLst/>
              <a:cxnLst/>
              <a:rect l="l" t="t" r="r" b="b"/>
              <a:pathLst>
                <a:path w="7716" h="14975" fill="none" extrusionOk="0">
                  <a:moveTo>
                    <a:pt x="1" y="14974"/>
                  </a:moveTo>
                  <a:lnTo>
                    <a:pt x="7716" y="7259"/>
                  </a:lnTo>
                  <a:lnTo>
                    <a:pt x="7716" y="1"/>
                  </a:lnTo>
                </a:path>
              </a:pathLst>
            </a:custGeom>
            <a:solidFill>
              <a:schemeClr val="accent1"/>
            </a:solidFill>
            <a:ln w="13125" cap="flat" cmpd="sng">
              <a:solidFill>
                <a:schemeClr val="accent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10"/>
            <p:cNvSpPr/>
            <p:nvPr/>
          </p:nvSpPr>
          <p:spPr>
            <a:xfrm>
              <a:off x="520000" y="2658050"/>
              <a:ext cx="39975" cy="39975"/>
            </a:xfrm>
            <a:custGeom>
              <a:avLst/>
              <a:gdLst/>
              <a:ahLst/>
              <a:cxnLst/>
              <a:rect l="l" t="t" r="r" b="b"/>
              <a:pathLst>
                <a:path w="1599" h="1599" extrusionOk="0">
                  <a:moveTo>
                    <a:pt x="800" y="1"/>
                  </a:moveTo>
                  <a:cubicBezTo>
                    <a:pt x="366" y="1"/>
                    <a:pt x="1" y="366"/>
                    <a:pt x="1" y="799"/>
                  </a:cubicBezTo>
                  <a:cubicBezTo>
                    <a:pt x="1" y="1233"/>
                    <a:pt x="366" y="1598"/>
                    <a:pt x="800" y="1598"/>
                  </a:cubicBezTo>
                  <a:cubicBezTo>
                    <a:pt x="1233" y="1598"/>
                    <a:pt x="1598" y="1233"/>
                    <a:pt x="1598" y="799"/>
                  </a:cubicBezTo>
                  <a:cubicBezTo>
                    <a:pt x="1598" y="366"/>
                    <a:pt x="1233" y="1"/>
                    <a:pt x="800"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10"/>
            <p:cNvSpPr/>
            <p:nvPr/>
          </p:nvSpPr>
          <p:spPr>
            <a:xfrm>
              <a:off x="347100" y="4357400"/>
              <a:ext cx="25" cy="971225"/>
            </a:xfrm>
            <a:custGeom>
              <a:avLst/>
              <a:gdLst/>
              <a:ahLst/>
              <a:cxnLst/>
              <a:rect l="l" t="t" r="r" b="b"/>
              <a:pathLst>
                <a:path w="1" h="38849" fill="none" extrusionOk="0">
                  <a:moveTo>
                    <a:pt x="1" y="38849"/>
                  </a:moveTo>
                  <a:lnTo>
                    <a:pt x="1"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10"/>
            <p:cNvSpPr/>
            <p:nvPr/>
          </p:nvSpPr>
          <p:spPr>
            <a:xfrm>
              <a:off x="327125" y="4338550"/>
              <a:ext cx="39975" cy="39975"/>
            </a:xfrm>
            <a:custGeom>
              <a:avLst/>
              <a:gdLst/>
              <a:ahLst/>
              <a:cxnLst/>
              <a:rect l="l" t="t" r="r" b="b"/>
              <a:pathLst>
                <a:path w="1599" h="1599" extrusionOk="0">
                  <a:moveTo>
                    <a:pt x="800" y="1"/>
                  </a:moveTo>
                  <a:cubicBezTo>
                    <a:pt x="366" y="1"/>
                    <a:pt x="1" y="343"/>
                    <a:pt x="1" y="800"/>
                  </a:cubicBezTo>
                  <a:cubicBezTo>
                    <a:pt x="1" y="1234"/>
                    <a:pt x="366" y="1599"/>
                    <a:pt x="800" y="1599"/>
                  </a:cubicBezTo>
                  <a:cubicBezTo>
                    <a:pt x="1233" y="1599"/>
                    <a:pt x="1599" y="1234"/>
                    <a:pt x="1599" y="800"/>
                  </a:cubicBezTo>
                  <a:cubicBezTo>
                    <a:pt x="1599" y="343"/>
                    <a:pt x="1233" y="1"/>
                    <a:pt x="800"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10"/>
            <p:cNvSpPr/>
            <p:nvPr/>
          </p:nvSpPr>
          <p:spPr>
            <a:xfrm>
              <a:off x="690625" y="3227550"/>
              <a:ext cx="172925" cy="2083400"/>
            </a:xfrm>
            <a:custGeom>
              <a:avLst/>
              <a:gdLst/>
              <a:ahLst/>
              <a:cxnLst/>
              <a:rect l="l" t="t" r="r" b="b"/>
              <a:pathLst>
                <a:path w="6917" h="83336" fill="none" extrusionOk="0">
                  <a:moveTo>
                    <a:pt x="6917" y="83335"/>
                  </a:moveTo>
                  <a:lnTo>
                    <a:pt x="0" y="76396"/>
                  </a:lnTo>
                  <a:lnTo>
                    <a:pt x="0" y="15841"/>
                  </a:lnTo>
                  <a:lnTo>
                    <a:pt x="4954" y="10865"/>
                  </a:lnTo>
                  <a:lnTo>
                    <a:pt x="4954" y="0"/>
                  </a:lnTo>
                </a:path>
              </a:pathLst>
            </a:custGeom>
            <a:solidFill>
              <a:schemeClr val="accent1"/>
            </a:solidFill>
            <a:ln w="13125" cap="flat" cmpd="sng">
              <a:solidFill>
                <a:schemeClr val="accent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10"/>
            <p:cNvSpPr/>
            <p:nvPr/>
          </p:nvSpPr>
          <p:spPr>
            <a:xfrm>
              <a:off x="794475" y="3208700"/>
              <a:ext cx="39975" cy="39975"/>
            </a:xfrm>
            <a:custGeom>
              <a:avLst/>
              <a:gdLst/>
              <a:ahLst/>
              <a:cxnLst/>
              <a:rect l="l" t="t" r="r" b="b"/>
              <a:pathLst>
                <a:path w="1599" h="1599" extrusionOk="0">
                  <a:moveTo>
                    <a:pt x="800" y="1"/>
                  </a:moveTo>
                  <a:cubicBezTo>
                    <a:pt x="366" y="1"/>
                    <a:pt x="1" y="343"/>
                    <a:pt x="1" y="800"/>
                  </a:cubicBezTo>
                  <a:cubicBezTo>
                    <a:pt x="1" y="1234"/>
                    <a:pt x="366" y="1599"/>
                    <a:pt x="800" y="1599"/>
                  </a:cubicBezTo>
                  <a:cubicBezTo>
                    <a:pt x="1256" y="1599"/>
                    <a:pt x="1598" y="1234"/>
                    <a:pt x="1598" y="800"/>
                  </a:cubicBezTo>
                  <a:cubicBezTo>
                    <a:pt x="1598" y="343"/>
                    <a:pt x="1256" y="1"/>
                    <a:pt x="800"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10"/>
            <p:cNvSpPr/>
            <p:nvPr/>
          </p:nvSpPr>
          <p:spPr>
            <a:xfrm>
              <a:off x="776800" y="3899750"/>
              <a:ext cx="25" cy="1084800"/>
            </a:xfrm>
            <a:custGeom>
              <a:avLst/>
              <a:gdLst/>
              <a:ahLst/>
              <a:cxnLst/>
              <a:rect l="l" t="t" r="r" b="b"/>
              <a:pathLst>
                <a:path w="1" h="43392" fill="none" extrusionOk="0">
                  <a:moveTo>
                    <a:pt x="0" y="43391"/>
                  </a:moveTo>
                  <a:lnTo>
                    <a:pt x="0"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10"/>
            <p:cNvSpPr/>
            <p:nvPr/>
          </p:nvSpPr>
          <p:spPr>
            <a:xfrm>
              <a:off x="756825" y="4963400"/>
              <a:ext cx="40525" cy="39975"/>
            </a:xfrm>
            <a:custGeom>
              <a:avLst/>
              <a:gdLst/>
              <a:ahLst/>
              <a:cxnLst/>
              <a:rect l="l" t="t" r="r" b="b"/>
              <a:pathLst>
                <a:path w="1621" h="1599" extrusionOk="0">
                  <a:moveTo>
                    <a:pt x="799" y="1"/>
                  </a:moveTo>
                  <a:cubicBezTo>
                    <a:pt x="365" y="1"/>
                    <a:pt x="0" y="366"/>
                    <a:pt x="0" y="800"/>
                  </a:cubicBezTo>
                  <a:cubicBezTo>
                    <a:pt x="0" y="1233"/>
                    <a:pt x="365" y="1598"/>
                    <a:pt x="799" y="1598"/>
                  </a:cubicBezTo>
                  <a:cubicBezTo>
                    <a:pt x="1256" y="1598"/>
                    <a:pt x="1621" y="1233"/>
                    <a:pt x="1621" y="800"/>
                  </a:cubicBezTo>
                  <a:cubicBezTo>
                    <a:pt x="1621" y="366"/>
                    <a:pt x="1256" y="1"/>
                    <a:pt x="799"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10"/>
            <p:cNvSpPr/>
            <p:nvPr/>
          </p:nvSpPr>
          <p:spPr>
            <a:xfrm>
              <a:off x="756825" y="3880925"/>
              <a:ext cx="40525" cy="39950"/>
            </a:xfrm>
            <a:custGeom>
              <a:avLst/>
              <a:gdLst/>
              <a:ahLst/>
              <a:cxnLst/>
              <a:rect l="l" t="t" r="r" b="b"/>
              <a:pathLst>
                <a:path w="1621" h="1598" extrusionOk="0">
                  <a:moveTo>
                    <a:pt x="799" y="0"/>
                  </a:moveTo>
                  <a:cubicBezTo>
                    <a:pt x="365" y="0"/>
                    <a:pt x="0" y="342"/>
                    <a:pt x="0" y="799"/>
                  </a:cubicBezTo>
                  <a:cubicBezTo>
                    <a:pt x="0" y="1233"/>
                    <a:pt x="365" y="1598"/>
                    <a:pt x="799" y="1598"/>
                  </a:cubicBezTo>
                  <a:cubicBezTo>
                    <a:pt x="1256" y="1598"/>
                    <a:pt x="1621" y="1233"/>
                    <a:pt x="1621" y="799"/>
                  </a:cubicBezTo>
                  <a:cubicBezTo>
                    <a:pt x="1621" y="342"/>
                    <a:pt x="1256" y="0"/>
                    <a:pt x="799"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able of content">
  <p:cSld name="CUSTOM">
    <p:spTree>
      <p:nvGrpSpPr>
        <p:cNvPr id="1" name="Shape 876"/>
        <p:cNvGrpSpPr/>
        <p:nvPr/>
      </p:nvGrpSpPr>
      <p:grpSpPr>
        <a:xfrm>
          <a:off x="0" y="0"/>
          <a:ext cx="0" cy="0"/>
          <a:chOff x="0" y="0"/>
          <a:chExt cx="0" cy="0"/>
        </a:xfrm>
      </p:grpSpPr>
      <p:grpSp>
        <p:nvGrpSpPr>
          <p:cNvPr id="877" name="Google Shape;877;p13"/>
          <p:cNvGrpSpPr/>
          <p:nvPr/>
        </p:nvGrpSpPr>
        <p:grpSpPr>
          <a:xfrm>
            <a:off x="392675" y="1621008"/>
            <a:ext cx="3009700" cy="1564192"/>
            <a:chOff x="392675" y="1513033"/>
            <a:chExt cx="3009700" cy="1564192"/>
          </a:xfrm>
        </p:grpSpPr>
        <p:sp>
          <p:nvSpPr>
            <p:cNvPr id="878" name="Google Shape;878;p13"/>
            <p:cNvSpPr/>
            <p:nvPr/>
          </p:nvSpPr>
          <p:spPr>
            <a:xfrm>
              <a:off x="878255" y="1659206"/>
              <a:ext cx="584816" cy="584816"/>
            </a:xfrm>
            <a:custGeom>
              <a:avLst/>
              <a:gdLst/>
              <a:ahLst/>
              <a:cxnLst/>
              <a:rect l="l" t="t" r="r" b="b"/>
              <a:pathLst>
                <a:path w="4813" h="4813" fill="none" extrusionOk="0">
                  <a:moveTo>
                    <a:pt x="0" y="0"/>
                  </a:moveTo>
                  <a:lnTo>
                    <a:pt x="4812" y="0"/>
                  </a:lnTo>
                  <a:lnTo>
                    <a:pt x="4812" y="4812"/>
                  </a:lnTo>
                  <a:lnTo>
                    <a:pt x="0" y="4812"/>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13"/>
            <p:cNvSpPr/>
            <p:nvPr/>
          </p:nvSpPr>
          <p:spPr>
            <a:xfrm>
              <a:off x="820418" y="2301733"/>
              <a:ext cx="122" cy="122"/>
            </a:xfrm>
            <a:custGeom>
              <a:avLst/>
              <a:gdLst/>
              <a:ahLst/>
              <a:cxnLst/>
              <a:rect l="l" t="t" r="r" b="b"/>
              <a:pathLst>
                <a:path w="1" h="1" fill="none" extrusionOk="0">
                  <a:moveTo>
                    <a:pt x="0" y="0"/>
                  </a:moveTo>
                  <a:lnTo>
                    <a:pt x="0" y="0"/>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13"/>
            <p:cNvSpPr/>
            <p:nvPr/>
          </p:nvSpPr>
          <p:spPr>
            <a:xfrm>
              <a:off x="820418" y="1622632"/>
              <a:ext cx="122" cy="633540"/>
            </a:xfrm>
            <a:custGeom>
              <a:avLst/>
              <a:gdLst/>
              <a:ahLst/>
              <a:cxnLst/>
              <a:rect l="l" t="t" r="r" b="b"/>
              <a:pathLst>
                <a:path w="1" h="5214" fill="none" extrusionOk="0">
                  <a:moveTo>
                    <a:pt x="0" y="5213"/>
                  </a:moveTo>
                  <a:lnTo>
                    <a:pt x="0"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13"/>
            <p:cNvSpPr/>
            <p:nvPr/>
          </p:nvSpPr>
          <p:spPr>
            <a:xfrm>
              <a:off x="820418" y="1601247"/>
              <a:ext cx="122" cy="122"/>
            </a:xfrm>
            <a:custGeom>
              <a:avLst/>
              <a:gdLst/>
              <a:ahLst/>
              <a:cxnLst/>
              <a:rect l="l" t="t" r="r" b="b"/>
              <a:pathLst>
                <a:path w="1" h="1" fill="none" extrusionOk="0">
                  <a:moveTo>
                    <a:pt x="0" y="1"/>
                  </a:moveTo>
                  <a:lnTo>
                    <a:pt x="0" y="1"/>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13"/>
            <p:cNvSpPr/>
            <p:nvPr/>
          </p:nvSpPr>
          <p:spPr>
            <a:xfrm>
              <a:off x="865983" y="1601247"/>
              <a:ext cx="633662" cy="122"/>
            </a:xfrm>
            <a:custGeom>
              <a:avLst/>
              <a:gdLst/>
              <a:ahLst/>
              <a:cxnLst/>
              <a:rect l="l" t="t" r="r" b="b"/>
              <a:pathLst>
                <a:path w="5215" h="1" fill="none" extrusionOk="0">
                  <a:moveTo>
                    <a:pt x="1" y="1"/>
                  </a:moveTo>
                  <a:lnTo>
                    <a:pt x="5214"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13"/>
            <p:cNvSpPr/>
            <p:nvPr/>
          </p:nvSpPr>
          <p:spPr>
            <a:xfrm>
              <a:off x="1520782" y="1601247"/>
              <a:ext cx="122" cy="122"/>
            </a:xfrm>
            <a:custGeom>
              <a:avLst/>
              <a:gdLst/>
              <a:ahLst/>
              <a:cxnLst/>
              <a:rect l="l" t="t" r="r" b="b"/>
              <a:pathLst>
                <a:path w="1" h="1" fill="none" extrusionOk="0">
                  <a:moveTo>
                    <a:pt x="0" y="1"/>
                  </a:moveTo>
                  <a:lnTo>
                    <a:pt x="0" y="1"/>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13"/>
            <p:cNvSpPr/>
            <p:nvPr/>
          </p:nvSpPr>
          <p:spPr>
            <a:xfrm>
              <a:off x="1520782" y="1643896"/>
              <a:ext cx="122" cy="633540"/>
            </a:xfrm>
            <a:custGeom>
              <a:avLst/>
              <a:gdLst/>
              <a:ahLst/>
              <a:cxnLst/>
              <a:rect l="l" t="t" r="r" b="b"/>
              <a:pathLst>
                <a:path w="1" h="5214" fill="none" extrusionOk="0">
                  <a:moveTo>
                    <a:pt x="0" y="1"/>
                  </a:moveTo>
                  <a:lnTo>
                    <a:pt x="0" y="5214"/>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13"/>
            <p:cNvSpPr/>
            <p:nvPr/>
          </p:nvSpPr>
          <p:spPr>
            <a:xfrm>
              <a:off x="1520782" y="2301733"/>
              <a:ext cx="122" cy="122"/>
            </a:xfrm>
            <a:custGeom>
              <a:avLst/>
              <a:gdLst/>
              <a:ahLst/>
              <a:cxnLst/>
              <a:rect l="l" t="t" r="r" b="b"/>
              <a:pathLst>
                <a:path w="1" h="1" fill="none" extrusionOk="0">
                  <a:moveTo>
                    <a:pt x="0" y="0"/>
                  </a:moveTo>
                  <a:lnTo>
                    <a:pt x="0" y="0"/>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13"/>
            <p:cNvSpPr/>
            <p:nvPr/>
          </p:nvSpPr>
          <p:spPr>
            <a:xfrm>
              <a:off x="844719" y="2301733"/>
              <a:ext cx="633540" cy="122"/>
            </a:xfrm>
            <a:custGeom>
              <a:avLst/>
              <a:gdLst/>
              <a:ahLst/>
              <a:cxnLst/>
              <a:rect l="l" t="t" r="r" b="b"/>
              <a:pathLst>
                <a:path w="5214" h="1" fill="none" extrusionOk="0">
                  <a:moveTo>
                    <a:pt x="5214" y="0"/>
                  </a:moveTo>
                  <a:lnTo>
                    <a:pt x="1"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13"/>
            <p:cNvSpPr/>
            <p:nvPr/>
          </p:nvSpPr>
          <p:spPr>
            <a:xfrm>
              <a:off x="732082" y="1513033"/>
              <a:ext cx="880200" cy="877163"/>
            </a:xfrm>
            <a:custGeom>
              <a:avLst/>
              <a:gdLst/>
              <a:ahLst/>
              <a:cxnLst/>
              <a:rect l="l" t="t" r="r" b="b"/>
              <a:pathLst>
                <a:path w="7244" h="7219" fill="none" extrusionOk="0">
                  <a:moveTo>
                    <a:pt x="0" y="0"/>
                  </a:moveTo>
                  <a:lnTo>
                    <a:pt x="7243" y="0"/>
                  </a:lnTo>
                  <a:lnTo>
                    <a:pt x="7243" y="7218"/>
                  </a:lnTo>
                  <a:lnTo>
                    <a:pt x="0" y="7218"/>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88" name="Google Shape;888;p13"/>
            <p:cNvCxnSpPr/>
            <p:nvPr/>
          </p:nvCxnSpPr>
          <p:spPr>
            <a:xfrm>
              <a:off x="1612275" y="1922650"/>
              <a:ext cx="1790100" cy="0"/>
            </a:xfrm>
            <a:prstGeom prst="straightConnector1">
              <a:avLst/>
            </a:prstGeom>
            <a:noFill/>
            <a:ln w="9525" cap="flat" cmpd="sng">
              <a:solidFill>
                <a:schemeClr val="dk2"/>
              </a:solidFill>
              <a:prstDash val="solid"/>
              <a:round/>
              <a:headEnd type="none" w="med" len="med"/>
              <a:tailEnd type="oval" w="med" len="med"/>
            </a:ln>
          </p:spPr>
        </p:cxnSp>
        <p:sp>
          <p:nvSpPr>
            <p:cNvPr id="889" name="Google Shape;889;p13"/>
            <p:cNvSpPr/>
            <p:nvPr/>
          </p:nvSpPr>
          <p:spPr>
            <a:xfrm>
              <a:off x="636097" y="2039765"/>
              <a:ext cx="94533" cy="122"/>
            </a:xfrm>
            <a:custGeom>
              <a:avLst/>
              <a:gdLst/>
              <a:ahLst/>
              <a:cxnLst/>
              <a:rect l="l" t="t" r="r" b="b"/>
              <a:pathLst>
                <a:path w="778" h="1" fill="none" extrusionOk="0">
                  <a:moveTo>
                    <a:pt x="778" y="1"/>
                  </a:moveTo>
                  <a:lnTo>
                    <a:pt x="1"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13"/>
            <p:cNvSpPr/>
            <p:nvPr/>
          </p:nvSpPr>
          <p:spPr>
            <a:xfrm>
              <a:off x="642173" y="1802341"/>
              <a:ext cx="82382" cy="122"/>
            </a:xfrm>
            <a:custGeom>
              <a:avLst/>
              <a:gdLst/>
              <a:ahLst/>
              <a:cxnLst/>
              <a:rect l="l" t="t" r="r" b="b"/>
              <a:pathLst>
                <a:path w="678" h="1" fill="none" extrusionOk="0">
                  <a:moveTo>
                    <a:pt x="678" y="0"/>
                  </a:moveTo>
                  <a:lnTo>
                    <a:pt x="1"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13"/>
            <p:cNvSpPr/>
            <p:nvPr/>
          </p:nvSpPr>
          <p:spPr>
            <a:xfrm>
              <a:off x="596487" y="1689583"/>
              <a:ext cx="128069" cy="122"/>
            </a:xfrm>
            <a:custGeom>
              <a:avLst/>
              <a:gdLst/>
              <a:ahLst/>
              <a:cxnLst/>
              <a:rect l="l" t="t" r="r" b="b"/>
              <a:pathLst>
                <a:path w="1054" h="1" fill="none" extrusionOk="0">
                  <a:moveTo>
                    <a:pt x="1054" y="1"/>
                  </a:moveTo>
                  <a:lnTo>
                    <a:pt x="1"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2" name="Google Shape;892;p13"/>
            <p:cNvGrpSpPr/>
            <p:nvPr/>
          </p:nvGrpSpPr>
          <p:grpSpPr>
            <a:xfrm>
              <a:off x="392675" y="1922525"/>
              <a:ext cx="336300" cy="1154701"/>
              <a:chOff x="392675" y="1955343"/>
              <a:chExt cx="336300" cy="1116300"/>
            </a:xfrm>
          </p:grpSpPr>
          <p:cxnSp>
            <p:nvCxnSpPr>
              <p:cNvPr id="893" name="Google Shape;893;p13"/>
              <p:cNvCxnSpPr/>
              <p:nvPr/>
            </p:nvCxnSpPr>
            <p:spPr>
              <a:xfrm>
                <a:off x="420900" y="1955343"/>
                <a:ext cx="0" cy="1116300"/>
              </a:xfrm>
              <a:prstGeom prst="straightConnector1">
                <a:avLst/>
              </a:prstGeom>
              <a:noFill/>
              <a:ln w="9525" cap="flat" cmpd="sng">
                <a:solidFill>
                  <a:schemeClr val="dk2"/>
                </a:solidFill>
                <a:prstDash val="solid"/>
                <a:round/>
                <a:headEnd type="none" w="med" len="med"/>
                <a:tailEnd type="none" w="med" len="med"/>
              </a:ln>
            </p:spPr>
          </p:cxnSp>
          <p:cxnSp>
            <p:nvCxnSpPr>
              <p:cNvPr id="894" name="Google Shape;894;p13"/>
              <p:cNvCxnSpPr/>
              <p:nvPr/>
            </p:nvCxnSpPr>
            <p:spPr>
              <a:xfrm>
                <a:off x="418775" y="3067534"/>
                <a:ext cx="227100" cy="0"/>
              </a:xfrm>
              <a:prstGeom prst="straightConnector1">
                <a:avLst/>
              </a:prstGeom>
              <a:noFill/>
              <a:ln w="9525" cap="flat" cmpd="sng">
                <a:solidFill>
                  <a:schemeClr val="dk2"/>
                </a:solidFill>
                <a:prstDash val="solid"/>
                <a:round/>
                <a:headEnd type="none" w="med" len="med"/>
                <a:tailEnd type="oval" w="med" len="med"/>
              </a:ln>
            </p:spPr>
          </p:cxnSp>
          <p:cxnSp>
            <p:nvCxnSpPr>
              <p:cNvPr id="895" name="Google Shape;895;p13"/>
              <p:cNvCxnSpPr/>
              <p:nvPr/>
            </p:nvCxnSpPr>
            <p:spPr>
              <a:xfrm>
                <a:off x="392675" y="1955464"/>
                <a:ext cx="336300" cy="0"/>
              </a:xfrm>
              <a:prstGeom prst="straightConnector1">
                <a:avLst/>
              </a:prstGeom>
              <a:noFill/>
              <a:ln w="9525" cap="flat" cmpd="sng">
                <a:solidFill>
                  <a:schemeClr val="dk2"/>
                </a:solidFill>
                <a:prstDash val="solid"/>
                <a:round/>
                <a:headEnd type="oval" w="med" len="med"/>
                <a:tailEnd type="none" w="med" len="med"/>
              </a:ln>
            </p:spPr>
          </p:cxnSp>
        </p:grpSp>
        <p:sp>
          <p:nvSpPr>
            <p:cNvPr id="896" name="Google Shape;896;p13"/>
            <p:cNvSpPr/>
            <p:nvPr/>
          </p:nvSpPr>
          <p:spPr>
            <a:xfrm>
              <a:off x="1615281" y="2064188"/>
              <a:ext cx="64156" cy="122"/>
            </a:xfrm>
            <a:custGeom>
              <a:avLst/>
              <a:gdLst/>
              <a:ahLst/>
              <a:cxnLst/>
              <a:rect l="l" t="t" r="r" b="b"/>
              <a:pathLst>
                <a:path w="528" h="1" fill="none" extrusionOk="0">
                  <a:moveTo>
                    <a:pt x="1" y="0"/>
                  </a:moveTo>
                  <a:lnTo>
                    <a:pt x="527"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13"/>
            <p:cNvSpPr/>
            <p:nvPr/>
          </p:nvSpPr>
          <p:spPr>
            <a:xfrm>
              <a:off x="1612256" y="2173787"/>
              <a:ext cx="100608" cy="122"/>
            </a:xfrm>
            <a:custGeom>
              <a:avLst/>
              <a:gdLst/>
              <a:ahLst/>
              <a:cxnLst/>
              <a:rect l="l" t="t" r="r" b="b"/>
              <a:pathLst>
                <a:path w="828" h="1" fill="none" extrusionOk="0">
                  <a:moveTo>
                    <a:pt x="1" y="1"/>
                  </a:moveTo>
                  <a:lnTo>
                    <a:pt x="828"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13"/>
            <p:cNvSpPr/>
            <p:nvPr/>
          </p:nvSpPr>
          <p:spPr>
            <a:xfrm>
              <a:off x="1612144" y="1732231"/>
              <a:ext cx="100608" cy="122"/>
            </a:xfrm>
            <a:custGeom>
              <a:avLst/>
              <a:gdLst/>
              <a:ahLst/>
              <a:cxnLst/>
              <a:rect l="l" t="t" r="r" b="b"/>
              <a:pathLst>
                <a:path w="828" h="1" fill="none" extrusionOk="0">
                  <a:moveTo>
                    <a:pt x="1" y="1"/>
                  </a:moveTo>
                  <a:lnTo>
                    <a:pt x="828"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13"/>
            <p:cNvSpPr/>
            <p:nvPr/>
          </p:nvSpPr>
          <p:spPr>
            <a:xfrm>
              <a:off x="1612156" y="1823604"/>
              <a:ext cx="76307" cy="122"/>
            </a:xfrm>
            <a:custGeom>
              <a:avLst/>
              <a:gdLst/>
              <a:ahLst/>
              <a:cxnLst/>
              <a:rect l="l" t="t" r="r" b="b"/>
              <a:pathLst>
                <a:path w="628" h="1" fill="none" extrusionOk="0">
                  <a:moveTo>
                    <a:pt x="1" y="1"/>
                  </a:moveTo>
                  <a:lnTo>
                    <a:pt x="627"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0" name="Google Shape;900;p13"/>
          <p:cNvGrpSpPr/>
          <p:nvPr/>
        </p:nvGrpSpPr>
        <p:grpSpPr>
          <a:xfrm>
            <a:off x="3363525" y="1622521"/>
            <a:ext cx="3042600" cy="1562680"/>
            <a:chOff x="3363525" y="1622521"/>
            <a:chExt cx="3042600" cy="1562680"/>
          </a:xfrm>
        </p:grpSpPr>
        <p:grpSp>
          <p:nvGrpSpPr>
            <p:cNvPr id="901" name="Google Shape;901;p13"/>
            <p:cNvGrpSpPr/>
            <p:nvPr/>
          </p:nvGrpSpPr>
          <p:grpSpPr>
            <a:xfrm>
              <a:off x="3363525" y="1622521"/>
              <a:ext cx="3042600" cy="877163"/>
              <a:chOff x="3363525" y="1503696"/>
              <a:chExt cx="3042600" cy="877163"/>
            </a:xfrm>
          </p:grpSpPr>
          <p:sp>
            <p:nvSpPr>
              <p:cNvPr id="902" name="Google Shape;902;p13"/>
              <p:cNvSpPr/>
              <p:nvPr/>
            </p:nvSpPr>
            <p:spPr>
              <a:xfrm>
                <a:off x="3828305" y="1649868"/>
                <a:ext cx="584816" cy="584816"/>
              </a:xfrm>
              <a:custGeom>
                <a:avLst/>
                <a:gdLst/>
                <a:ahLst/>
                <a:cxnLst/>
                <a:rect l="l" t="t" r="r" b="b"/>
                <a:pathLst>
                  <a:path w="4813" h="4813" fill="none" extrusionOk="0">
                    <a:moveTo>
                      <a:pt x="0" y="0"/>
                    </a:moveTo>
                    <a:lnTo>
                      <a:pt x="4812" y="0"/>
                    </a:lnTo>
                    <a:lnTo>
                      <a:pt x="4812" y="4812"/>
                    </a:lnTo>
                    <a:lnTo>
                      <a:pt x="0" y="4812"/>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13"/>
              <p:cNvSpPr/>
              <p:nvPr/>
            </p:nvSpPr>
            <p:spPr>
              <a:xfrm>
                <a:off x="3770468" y="2292396"/>
                <a:ext cx="122" cy="122"/>
              </a:xfrm>
              <a:custGeom>
                <a:avLst/>
                <a:gdLst/>
                <a:ahLst/>
                <a:cxnLst/>
                <a:rect l="l" t="t" r="r" b="b"/>
                <a:pathLst>
                  <a:path w="1" h="1" fill="none" extrusionOk="0">
                    <a:moveTo>
                      <a:pt x="0" y="0"/>
                    </a:moveTo>
                    <a:lnTo>
                      <a:pt x="0" y="0"/>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13"/>
              <p:cNvSpPr/>
              <p:nvPr/>
            </p:nvSpPr>
            <p:spPr>
              <a:xfrm>
                <a:off x="3770468" y="1613295"/>
                <a:ext cx="122" cy="633540"/>
              </a:xfrm>
              <a:custGeom>
                <a:avLst/>
                <a:gdLst/>
                <a:ahLst/>
                <a:cxnLst/>
                <a:rect l="l" t="t" r="r" b="b"/>
                <a:pathLst>
                  <a:path w="1" h="5214" fill="none" extrusionOk="0">
                    <a:moveTo>
                      <a:pt x="0" y="5213"/>
                    </a:moveTo>
                    <a:lnTo>
                      <a:pt x="0"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13"/>
              <p:cNvSpPr/>
              <p:nvPr/>
            </p:nvSpPr>
            <p:spPr>
              <a:xfrm>
                <a:off x="3770468" y="1591910"/>
                <a:ext cx="122" cy="122"/>
              </a:xfrm>
              <a:custGeom>
                <a:avLst/>
                <a:gdLst/>
                <a:ahLst/>
                <a:cxnLst/>
                <a:rect l="l" t="t" r="r" b="b"/>
                <a:pathLst>
                  <a:path w="1" h="1" fill="none" extrusionOk="0">
                    <a:moveTo>
                      <a:pt x="0" y="1"/>
                    </a:moveTo>
                    <a:lnTo>
                      <a:pt x="0" y="1"/>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13"/>
              <p:cNvSpPr/>
              <p:nvPr/>
            </p:nvSpPr>
            <p:spPr>
              <a:xfrm>
                <a:off x="3816033" y="1591910"/>
                <a:ext cx="633662" cy="122"/>
              </a:xfrm>
              <a:custGeom>
                <a:avLst/>
                <a:gdLst/>
                <a:ahLst/>
                <a:cxnLst/>
                <a:rect l="l" t="t" r="r" b="b"/>
                <a:pathLst>
                  <a:path w="5215" h="1" fill="none" extrusionOk="0">
                    <a:moveTo>
                      <a:pt x="1" y="1"/>
                    </a:moveTo>
                    <a:lnTo>
                      <a:pt x="5214"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13"/>
              <p:cNvSpPr/>
              <p:nvPr/>
            </p:nvSpPr>
            <p:spPr>
              <a:xfrm>
                <a:off x="4470832" y="1591910"/>
                <a:ext cx="122" cy="122"/>
              </a:xfrm>
              <a:custGeom>
                <a:avLst/>
                <a:gdLst/>
                <a:ahLst/>
                <a:cxnLst/>
                <a:rect l="l" t="t" r="r" b="b"/>
                <a:pathLst>
                  <a:path w="1" h="1" fill="none" extrusionOk="0">
                    <a:moveTo>
                      <a:pt x="0" y="1"/>
                    </a:moveTo>
                    <a:lnTo>
                      <a:pt x="0" y="1"/>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13"/>
              <p:cNvSpPr/>
              <p:nvPr/>
            </p:nvSpPr>
            <p:spPr>
              <a:xfrm>
                <a:off x="4470832" y="1634559"/>
                <a:ext cx="122" cy="633540"/>
              </a:xfrm>
              <a:custGeom>
                <a:avLst/>
                <a:gdLst/>
                <a:ahLst/>
                <a:cxnLst/>
                <a:rect l="l" t="t" r="r" b="b"/>
                <a:pathLst>
                  <a:path w="1" h="5214" fill="none" extrusionOk="0">
                    <a:moveTo>
                      <a:pt x="0" y="1"/>
                    </a:moveTo>
                    <a:lnTo>
                      <a:pt x="0" y="5214"/>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13"/>
              <p:cNvSpPr/>
              <p:nvPr/>
            </p:nvSpPr>
            <p:spPr>
              <a:xfrm>
                <a:off x="4470832" y="2292396"/>
                <a:ext cx="122" cy="122"/>
              </a:xfrm>
              <a:custGeom>
                <a:avLst/>
                <a:gdLst/>
                <a:ahLst/>
                <a:cxnLst/>
                <a:rect l="l" t="t" r="r" b="b"/>
                <a:pathLst>
                  <a:path w="1" h="1" fill="none" extrusionOk="0">
                    <a:moveTo>
                      <a:pt x="0" y="0"/>
                    </a:moveTo>
                    <a:lnTo>
                      <a:pt x="0" y="0"/>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13"/>
              <p:cNvSpPr/>
              <p:nvPr/>
            </p:nvSpPr>
            <p:spPr>
              <a:xfrm>
                <a:off x="3794769" y="2292396"/>
                <a:ext cx="633540" cy="122"/>
              </a:xfrm>
              <a:custGeom>
                <a:avLst/>
                <a:gdLst/>
                <a:ahLst/>
                <a:cxnLst/>
                <a:rect l="l" t="t" r="r" b="b"/>
                <a:pathLst>
                  <a:path w="5214" h="1" fill="none" extrusionOk="0">
                    <a:moveTo>
                      <a:pt x="5214" y="0"/>
                    </a:moveTo>
                    <a:lnTo>
                      <a:pt x="1"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13"/>
              <p:cNvSpPr/>
              <p:nvPr/>
            </p:nvSpPr>
            <p:spPr>
              <a:xfrm>
                <a:off x="3682132" y="1503696"/>
                <a:ext cx="880200" cy="877163"/>
              </a:xfrm>
              <a:custGeom>
                <a:avLst/>
                <a:gdLst/>
                <a:ahLst/>
                <a:cxnLst/>
                <a:rect l="l" t="t" r="r" b="b"/>
                <a:pathLst>
                  <a:path w="7244" h="7219" fill="none" extrusionOk="0">
                    <a:moveTo>
                      <a:pt x="0" y="0"/>
                    </a:moveTo>
                    <a:lnTo>
                      <a:pt x="7243" y="0"/>
                    </a:lnTo>
                    <a:lnTo>
                      <a:pt x="7243" y="7218"/>
                    </a:lnTo>
                    <a:lnTo>
                      <a:pt x="0" y="7218"/>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13"/>
              <p:cNvSpPr/>
              <p:nvPr/>
            </p:nvSpPr>
            <p:spPr>
              <a:xfrm>
                <a:off x="3586147" y="2030427"/>
                <a:ext cx="94533" cy="122"/>
              </a:xfrm>
              <a:custGeom>
                <a:avLst/>
                <a:gdLst/>
                <a:ahLst/>
                <a:cxnLst/>
                <a:rect l="l" t="t" r="r" b="b"/>
                <a:pathLst>
                  <a:path w="778" h="1" fill="none" extrusionOk="0">
                    <a:moveTo>
                      <a:pt x="778" y="1"/>
                    </a:moveTo>
                    <a:lnTo>
                      <a:pt x="1"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13"/>
              <p:cNvSpPr/>
              <p:nvPr/>
            </p:nvSpPr>
            <p:spPr>
              <a:xfrm>
                <a:off x="3592223" y="1793003"/>
                <a:ext cx="82382" cy="122"/>
              </a:xfrm>
              <a:custGeom>
                <a:avLst/>
                <a:gdLst/>
                <a:ahLst/>
                <a:cxnLst/>
                <a:rect l="l" t="t" r="r" b="b"/>
                <a:pathLst>
                  <a:path w="678" h="1" fill="none" extrusionOk="0">
                    <a:moveTo>
                      <a:pt x="678" y="0"/>
                    </a:moveTo>
                    <a:lnTo>
                      <a:pt x="1"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13"/>
              <p:cNvSpPr/>
              <p:nvPr/>
            </p:nvSpPr>
            <p:spPr>
              <a:xfrm>
                <a:off x="3546537" y="1680245"/>
                <a:ext cx="128069" cy="122"/>
              </a:xfrm>
              <a:custGeom>
                <a:avLst/>
                <a:gdLst/>
                <a:ahLst/>
                <a:cxnLst/>
                <a:rect l="l" t="t" r="r" b="b"/>
                <a:pathLst>
                  <a:path w="1054" h="1" fill="none" extrusionOk="0">
                    <a:moveTo>
                      <a:pt x="1054" y="1"/>
                    </a:moveTo>
                    <a:lnTo>
                      <a:pt x="1"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15" name="Google Shape;915;p13"/>
              <p:cNvCxnSpPr/>
              <p:nvPr/>
            </p:nvCxnSpPr>
            <p:spPr>
              <a:xfrm>
                <a:off x="3363525" y="1913003"/>
                <a:ext cx="315600" cy="0"/>
              </a:xfrm>
              <a:prstGeom prst="straightConnector1">
                <a:avLst/>
              </a:prstGeom>
              <a:noFill/>
              <a:ln w="9525" cap="flat" cmpd="sng">
                <a:solidFill>
                  <a:schemeClr val="dk2"/>
                </a:solidFill>
                <a:prstDash val="solid"/>
                <a:round/>
                <a:headEnd type="none" w="med" len="med"/>
                <a:tailEnd type="none" w="med" len="med"/>
              </a:ln>
            </p:spPr>
          </p:cxnSp>
          <p:sp>
            <p:nvSpPr>
              <p:cNvPr id="916" name="Google Shape;916;p13"/>
              <p:cNvSpPr/>
              <p:nvPr/>
            </p:nvSpPr>
            <p:spPr>
              <a:xfrm>
                <a:off x="4565331" y="2054850"/>
                <a:ext cx="64156" cy="122"/>
              </a:xfrm>
              <a:custGeom>
                <a:avLst/>
                <a:gdLst/>
                <a:ahLst/>
                <a:cxnLst/>
                <a:rect l="l" t="t" r="r" b="b"/>
                <a:pathLst>
                  <a:path w="528" h="1" fill="none" extrusionOk="0">
                    <a:moveTo>
                      <a:pt x="1" y="0"/>
                    </a:moveTo>
                    <a:lnTo>
                      <a:pt x="527"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13"/>
              <p:cNvSpPr/>
              <p:nvPr/>
            </p:nvSpPr>
            <p:spPr>
              <a:xfrm>
                <a:off x="4562306" y="2164449"/>
                <a:ext cx="100608" cy="122"/>
              </a:xfrm>
              <a:custGeom>
                <a:avLst/>
                <a:gdLst/>
                <a:ahLst/>
                <a:cxnLst/>
                <a:rect l="l" t="t" r="r" b="b"/>
                <a:pathLst>
                  <a:path w="828" h="1" fill="none" extrusionOk="0">
                    <a:moveTo>
                      <a:pt x="1" y="1"/>
                    </a:moveTo>
                    <a:lnTo>
                      <a:pt x="828"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13"/>
              <p:cNvSpPr/>
              <p:nvPr/>
            </p:nvSpPr>
            <p:spPr>
              <a:xfrm>
                <a:off x="4562194" y="1722894"/>
                <a:ext cx="100608" cy="122"/>
              </a:xfrm>
              <a:custGeom>
                <a:avLst/>
                <a:gdLst/>
                <a:ahLst/>
                <a:cxnLst/>
                <a:rect l="l" t="t" r="r" b="b"/>
                <a:pathLst>
                  <a:path w="828" h="1" fill="none" extrusionOk="0">
                    <a:moveTo>
                      <a:pt x="1" y="1"/>
                    </a:moveTo>
                    <a:lnTo>
                      <a:pt x="828"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13"/>
              <p:cNvSpPr/>
              <p:nvPr/>
            </p:nvSpPr>
            <p:spPr>
              <a:xfrm>
                <a:off x="4562206" y="1814267"/>
                <a:ext cx="76307" cy="122"/>
              </a:xfrm>
              <a:custGeom>
                <a:avLst/>
                <a:gdLst/>
                <a:ahLst/>
                <a:cxnLst/>
                <a:rect l="l" t="t" r="r" b="b"/>
                <a:pathLst>
                  <a:path w="628" h="1" fill="none" extrusionOk="0">
                    <a:moveTo>
                      <a:pt x="1" y="1"/>
                    </a:moveTo>
                    <a:lnTo>
                      <a:pt x="627"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20" name="Google Shape;920;p13"/>
              <p:cNvCxnSpPr/>
              <p:nvPr/>
            </p:nvCxnSpPr>
            <p:spPr>
              <a:xfrm>
                <a:off x="4565325" y="1922925"/>
                <a:ext cx="1840800" cy="0"/>
              </a:xfrm>
              <a:prstGeom prst="straightConnector1">
                <a:avLst/>
              </a:prstGeom>
              <a:noFill/>
              <a:ln w="9525" cap="flat" cmpd="sng">
                <a:solidFill>
                  <a:schemeClr val="dk2"/>
                </a:solidFill>
                <a:prstDash val="solid"/>
                <a:round/>
                <a:headEnd type="none" w="med" len="med"/>
                <a:tailEnd type="oval" w="med" len="med"/>
              </a:ln>
            </p:spPr>
          </p:cxnSp>
        </p:grpSp>
        <p:grpSp>
          <p:nvGrpSpPr>
            <p:cNvPr id="921" name="Google Shape;921;p13"/>
            <p:cNvGrpSpPr/>
            <p:nvPr/>
          </p:nvGrpSpPr>
          <p:grpSpPr>
            <a:xfrm>
              <a:off x="3369450" y="2030500"/>
              <a:ext cx="227100" cy="1154701"/>
              <a:chOff x="418775" y="1955343"/>
              <a:chExt cx="227100" cy="1116300"/>
            </a:xfrm>
          </p:grpSpPr>
          <p:cxnSp>
            <p:nvCxnSpPr>
              <p:cNvPr id="922" name="Google Shape;922;p13"/>
              <p:cNvCxnSpPr/>
              <p:nvPr/>
            </p:nvCxnSpPr>
            <p:spPr>
              <a:xfrm>
                <a:off x="420900" y="1955343"/>
                <a:ext cx="0" cy="1116300"/>
              </a:xfrm>
              <a:prstGeom prst="straightConnector1">
                <a:avLst/>
              </a:prstGeom>
              <a:noFill/>
              <a:ln w="9525" cap="flat" cmpd="sng">
                <a:solidFill>
                  <a:schemeClr val="dk2"/>
                </a:solidFill>
                <a:prstDash val="solid"/>
                <a:round/>
                <a:headEnd type="none" w="med" len="med"/>
                <a:tailEnd type="none" w="med" len="med"/>
              </a:ln>
            </p:spPr>
          </p:cxnSp>
          <p:cxnSp>
            <p:nvCxnSpPr>
              <p:cNvPr id="923" name="Google Shape;923;p13"/>
              <p:cNvCxnSpPr/>
              <p:nvPr/>
            </p:nvCxnSpPr>
            <p:spPr>
              <a:xfrm>
                <a:off x="418775" y="3067534"/>
                <a:ext cx="227100" cy="0"/>
              </a:xfrm>
              <a:prstGeom prst="straightConnector1">
                <a:avLst/>
              </a:prstGeom>
              <a:noFill/>
              <a:ln w="9525" cap="flat" cmpd="sng">
                <a:solidFill>
                  <a:schemeClr val="dk2"/>
                </a:solidFill>
                <a:prstDash val="solid"/>
                <a:round/>
                <a:headEnd type="none" w="med" len="med"/>
                <a:tailEnd type="oval" w="med" len="med"/>
              </a:ln>
            </p:spPr>
          </p:cxnSp>
        </p:grpSp>
      </p:grpSp>
      <p:grpSp>
        <p:nvGrpSpPr>
          <p:cNvPr id="924" name="Google Shape;924;p13"/>
          <p:cNvGrpSpPr/>
          <p:nvPr/>
        </p:nvGrpSpPr>
        <p:grpSpPr>
          <a:xfrm>
            <a:off x="6368275" y="1619796"/>
            <a:ext cx="3003300" cy="1565405"/>
            <a:chOff x="6368275" y="1619796"/>
            <a:chExt cx="3003300" cy="1565405"/>
          </a:xfrm>
        </p:grpSpPr>
        <p:grpSp>
          <p:nvGrpSpPr>
            <p:cNvPr id="925" name="Google Shape;925;p13"/>
            <p:cNvGrpSpPr/>
            <p:nvPr/>
          </p:nvGrpSpPr>
          <p:grpSpPr>
            <a:xfrm>
              <a:off x="6368275" y="1619796"/>
              <a:ext cx="3003300" cy="877163"/>
              <a:chOff x="3363525" y="1503696"/>
              <a:chExt cx="3003300" cy="877163"/>
            </a:xfrm>
          </p:grpSpPr>
          <p:cxnSp>
            <p:nvCxnSpPr>
              <p:cNvPr id="926" name="Google Shape;926;p13"/>
              <p:cNvCxnSpPr/>
              <p:nvPr/>
            </p:nvCxnSpPr>
            <p:spPr>
              <a:xfrm>
                <a:off x="4565325" y="1925200"/>
                <a:ext cx="1801500" cy="0"/>
              </a:xfrm>
              <a:prstGeom prst="straightConnector1">
                <a:avLst/>
              </a:prstGeom>
              <a:noFill/>
              <a:ln w="9525" cap="flat" cmpd="sng">
                <a:solidFill>
                  <a:schemeClr val="dk2"/>
                </a:solidFill>
                <a:prstDash val="solid"/>
                <a:round/>
                <a:headEnd type="none" w="med" len="med"/>
                <a:tailEnd type="oval" w="med" len="med"/>
              </a:ln>
            </p:spPr>
          </p:cxnSp>
          <p:sp>
            <p:nvSpPr>
              <p:cNvPr id="927" name="Google Shape;927;p13"/>
              <p:cNvSpPr/>
              <p:nvPr/>
            </p:nvSpPr>
            <p:spPr>
              <a:xfrm>
                <a:off x="3828305" y="1649868"/>
                <a:ext cx="584816" cy="584816"/>
              </a:xfrm>
              <a:custGeom>
                <a:avLst/>
                <a:gdLst/>
                <a:ahLst/>
                <a:cxnLst/>
                <a:rect l="l" t="t" r="r" b="b"/>
                <a:pathLst>
                  <a:path w="4813" h="4813" fill="none" extrusionOk="0">
                    <a:moveTo>
                      <a:pt x="0" y="0"/>
                    </a:moveTo>
                    <a:lnTo>
                      <a:pt x="4812" y="0"/>
                    </a:lnTo>
                    <a:lnTo>
                      <a:pt x="4812" y="4812"/>
                    </a:lnTo>
                    <a:lnTo>
                      <a:pt x="0" y="4812"/>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13"/>
              <p:cNvSpPr/>
              <p:nvPr/>
            </p:nvSpPr>
            <p:spPr>
              <a:xfrm>
                <a:off x="3770468" y="2292396"/>
                <a:ext cx="122" cy="122"/>
              </a:xfrm>
              <a:custGeom>
                <a:avLst/>
                <a:gdLst/>
                <a:ahLst/>
                <a:cxnLst/>
                <a:rect l="l" t="t" r="r" b="b"/>
                <a:pathLst>
                  <a:path w="1" h="1" fill="none" extrusionOk="0">
                    <a:moveTo>
                      <a:pt x="0" y="0"/>
                    </a:moveTo>
                    <a:lnTo>
                      <a:pt x="0" y="0"/>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13"/>
              <p:cNvSpPr/>
              <p:nvPr/>
            </p:nvSpPr>
            <p:spPr>
              <a:xfrm>
                <a:off x="3770468" y="1613295"/>
                <a:ext cx="122" cy="633540"/>
              </a:xfrm>
              <a:custGeom>
                <a:avLst/>
                <a:gdLst/>
                <a:ahLst/>
                <a:cxnLst/>
                <a:rect l="l" t="t" r="r" b="b"/>
                <a:pathLst>
                  <a:path w="1" h="5214" fill="none" extrusionOk="0">
                    <a:moveTo>
                      <a:pt x="0" y="5213"/>
                    </a:moveTo>
                    <a:lnTo>
                      <a:pt x="0"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13"/>
              <p:cNvSpPr/>
              <p:nvPr/>
            </p:nvSpPr>
            <p:spPr>
              <a:xfrm>
                <a:off x="3770468" y="1591910"/>
                <a:ext cx="122" cy="122"/>
              </a:xfrm>
              <a:custGeom>
                <a:avLst/>
                <a:gdLst/>
                <a:ahLst/>
                <a:cxnLst/>
                <a:rect l="l" t="t" r="r" b="b"/>
                <a:pathLst>
                  <a:path w="1" h="1" fill="none" extrusionOk="0">
                    <a:moveTo>
                      <a:pt x="0" y="1"/>
                    </a:moveTo>
                    <a:lnTo>
                      <a:pt x="0" y="1"/>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13"/>
              <p:cNvSpPr/>
              <p:nvPr/>
            </p:nvSpPr>
            <p:spPr>
              <a:xfrm>
                <a:off x="3816033" y="1591910"/>
                <a:ext cx="633662" cy="122"/>
              </a:xfrm>
              <a:custGeom>
                <a:avLst/>
                <a:gdLst/>
                <a:ahLst/>
                <a:cxnLst/>
                <a:rect l="l" t="t" r="r" b="b"/>
                <a:pathLst>
                  <a:path w="5215" h="1" fill="none" extrusionOk="0">
                    <a:moveTo>
                      <a:pt x="1" y="1"/>
                    </a:moveTo>
                    <a:lnTo>
                      <a:pt x="5214"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13"/>
              <p:cNvSpPr/>
              <p:nvPr/>
            </p:nvSpPr>
            <p:spPr>
              <a:xfrm>
                <a:off x="4470832" y="1591910"/>
                <a:ext cx="122" cy="122"/>
              </a:xfrm>
              <a:custGeom>
                <a:avLst/>
                <a:gdLst/>
                <a:ahLst/>
                <a:cxnLst/>
                <a:rect l="l" t="t" r="r" b="b"/>
                <a:pathLst>
                  <a:path w="1" h="1" fill="none" extrusionOk="0">
                    <a:moveTo>
                      <a:pt x="0" y="1"/>
                    </a:moveTo>
                    <a:lnTo>
                      <a:pt x="0" y="1"/>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13"/>
              <p:cNvSpPr/>
              <p:nvPr/>
            </p:nvSpPr>
            <p:spPr>
              <a:xfrm>
                <a:off x="4470832" y="1634559"/>
                <a:ext cx="122" cy="633540"/>
              </a:xfrm>
              <a:custGeom>
                <a:avLst/>
                <a:gdLst/>
                <a:ahLst/>
                <a:cxnLst/>
                <a:rect l="l" t="t" r="r" b="b"/>
                <a:pathLst>
                  <a:path w="1" h="5214" fill="none" extrusionOk="0">
                    <a:moveTo>
                      <a:pt x="0" y="1"/>
                    </a:moveTo>
                    <a:lnTo>
                      <a:pt x="0" y="5214"/>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13"/>
              <p:cNvSpPr/>
              <p:nvPr/>
            </p:nvSpPr>
            <p:spPr>
              <a:xfrm>
                <a:off x="4470832" y="2292396"/>
                <a:ext cx="122" cy="122"/>
              </a:xfrm>
              <a:custGeom>
                <a:avLst/>
                <a:gdLst/>
                <a:ahLst/>
                <a:cxnLst/>
                <a:rect l="l" t="t" r="r" b="b"/>
                <a:pathLst>
                  <a:path w="1" h="1" fill="none" extrusionOk="0">
                    <a:moveTo>
                      <a:pt x="0" y="0"/>
                    </a:moveTo>
                    <a:lnTo>
                      <a:pt x="0" y="0"/>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13"/>
              <p:cNvSpPr/>
              <p:nvPr/>
            </p:nvSpPr>
            <p:spPr>
              <a:xfrm>
                <a:off x="3794769" y="2292396"/>
                <a:ext cx="633540" cy="122"/>
              </a:xfrm>
              <a:custGeom>
                <a:avLst/>
                <a:gdLst/>
                <a:ahLst/>
                <a:cxnLst/>
                <a:rect l="l" t="t" r="r" b="b"/>
                <a:pathLst>
                  <a:path w="5214" h="1" fill="none" extrusionOk="0">
                    <a:moveTo>
                      <a:pt x="5214" y="0"/>
                    </a:moveTo>
                    <a:lnTo>
                      <a:pt x="1"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13"/>
              <p:cNvSpPr/>
              <p:nvPr/>
            </p:nvSpPr>
            <p:spPr>
              <a:xfrm>
                <a:off x="3682132" y="1503696"/>
                <a:ext cx="880200" cy="877163"/>
              </a:xfrm>
              <a:custGeom>
                <a:avLst/>
                <a:gdLst/>
                <a:ahLst/>
                <a:cxnLst/>
                <a:rect l="l" t="t" r="r" b="b"/>
                <a:pathLst>
                  <a:path w="7244" h="7219" fill="none" extrusionOk="0">
                    <a:moveTo>
                      <a:pt x="0" y="0"/>
                    </a:moveTo>
                    <a:lnTo>
                      <a:pt x="7243" y="0"/>
                    </a:lnTo>
                    <a:lnTo>
                      <a:pt x="7243" y="7218"/>
                    </a:lnTo>
                    <a:lnTo>
                      <a:pt x="0" y="7218"/>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13"/>
              <p:cNvSpPr/>
              <p:nvPr/>
            </p:nvSpPr>
            <p:spPr>
              <a:xfrm>
                <a:off x="3586147" y="2030427"/>
                <a:ext cx="94533" cy="122"/>
              </a:xfrm>
              <a:custGeom>
                <a:avLst/>
                <a:gdLst/>
                <a:ahLst/>
                <a:cxnLst/>
                <a:rect l="l" t="t" r="r" b="b"/>
                <a:pathLst>
                  <a:path w="778" h="1" fill="none" extrusionOk="0">
                    <a:moveTo>
                      <a:pt x="778" y="1"/>
                    </a:moveTo>
                    <a:lnTo>
                      <a:pt x="1"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13"/>
              <p:cNvSpPr/>
              <p:nvPr/>
            </p:nvSpPr>
            <p:spPr>
              <a:xfrm>
                <a:off x="3592223" y="1793003"/>
                <a:ext cx="82382" cy="122"/>
              </a:xfrm>
              <a:custGeom>
                <a:avLst/>
                <a:gdLst/>
                <a:ahLst/>
                <a:cxnLst/>
                <a:rect l="l" t="t" r="r" b="b"/>
                <a:pathLst>
                  <a:path w="678" h="1" fill="none" extrusionOk="0">
                    <a:moveTo>
                      <a:pt x="678" y="0"/>
                    </a:moveTo>
                    <a:lnTo>
                      <a:pt x="1"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13"/>
              <p:cNvSpPr/>
              <p:nvPr/>
            </p:nvSpPr>
            <p:spPr>
              <a:xfrm>
                <a:off x="3546537" y="1680245"/>
                <a:ext cx="128069" cy="122"/>
              </a:xfrm>
              <a:custGeom>
                <a:avLst/>
                <a:gdLst/>
                <a:ahLst/>
                <a:cxnLst/>
                <a:rect l="l" t="t" r="r" b="b"/>
                <a:pathLst>
                  <a:path w="1054" h="1" fill="none" extrusionOk="0">
                    <a:moveTo>
                      <a:pt x="1054" y="1"/>
                    </a:moveTo>
                    <a:lnTo>
                      <a:pt x="1"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40" name="Google Shape;940;p13"/>
              <p:cNvCxnSpPr/>
              <p:nvPr/>
            </p:nvCxnSpPr>
            <p:spPr>
              <a:xfrm>
                <a:off x="3363525" y="1925203"/>
                <a:ext cx="315600" cy="0"/>
              </a:xfrm>
              <a:prstGeom prst="straightConnector1">
                <a:avLst/>
              </a:prstGeom>
              <a:noFill/>
              <a:ln w="9525" cap="flat" cmpd="sng">
                <a:solidFill>
                  <a:schemeClr val="dk2"/>
                </a:solidFill>
                <a:prstDash val="solid"/>
                <a:round/>
                <a:headEnd type="none" w="med" len="med"/>
                <a:tailEnd type="none" w="med" len="med"/>
              </a:ln>
            </p:spPr>
          </p:cxnSp>
          <p:sp>
            <p:nvSpPr>
              <p:cNvPr id="941" name="Google Shape;941;p13"/>
              <p:cNvSpPr/>
              <p:nvPr/>
            </p:nvSpPr>
            <p:spPr>
              <a:xfrm>
                <a:off x="4565331" y="2054850"/>
                <a:ext cx="64156" cy="122"/>
              </a:xfrm>
              <a:custGeom>
                <a:avLst/>
                <a:gdLst/>
                <a:ahLst/>
                <a:cxnLst/>
                <a:rect l="l" t="t" r="r" b="b"/>
                <a:pathLst>
                  <a:path w="528" h="1" fill="none" extrusionOk="0">
                    <a:moveTo>
                      <a:pt x="1" y="0"/>
                    </a:moveTo>
                    <a:lnTo>
                      <a:pt x="527"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13"/>
              <p:cNvSpPr/>
              <p:nvPr/>
            </p:nvSpPr>
            <p:spPr>
              <a:xfrm>
                <a:off x="4562306" y="2164449"/>
                <a:ext cx="100608" cy="122"/>
              </a:xfrm>
              <a:custGeom>
                <a:avLst/>
                <a:gdLst/>
                <a:ahLst/>
                <a:cxnLst/>
                <a:rect l="l" t="t" r="r" b="b"/>
                <a:pathLst>
                  <a:path w="828" h="1" fill="none" extrusionOk="0">
                    <a:moveTo>
                      <a:pt x="1" y="1"/>
                    </a:moveTo>
                    <a:lnTo>
                      <a:pt x="828"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13"/>
              <p:cNvSpPr/>
              <p:nvPr/>
            </p:nvSpPr>
            <p:spPr>
              <a:xfrm>
                <a:off x="4562194" y="1722894"/>
                <a:ext cx="100608" cy="122"/>
              </a:xfrm>
              <a:custGeom>
                <a:avLst/>
                <a:gdLst/>
                <a:ahLst/>
                <a:cxnLst/>
                <a:rect l="l" t="t" r="r" b="b"/>
                <a:pathLst>
                  <a:path w="828" h="1" fill="none" extrusionOk="0">
                    <a:moveTo>
                      <a:pt x="1" y="1"/>
                    </a:moveTo>
                    <a:lnTo>
                      <a:pt x="828"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13"/>
              <p:cNvSpPr/>
              <p:nvPr/>
            </p:nvSpPr>
            <p:spPr>
              <a:xfrm>
                <a:off x="4562206" y="1814267"/>
                <a:ext cx="76307" cy="122"/>
              </a:xfrm>
              <a:custGeom>
                <a:avLst/>
                <a:gdLst/>
                <a:ahLst/>
                <a:cxnLst/>
                <a:rect l="l" t="t" r="r" b="b"/>
                <a:pathLst>
                  <a:path w="628" h="1" fill="none" extrusionOk="0">
                    <a:moveTo>
                      <a:pt x="1" y="1"/>
                    </a:moveTo>
                    <a:lnTo>
                      <a:pt x="627"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5" name="Google Shape;945;p13"/>
            <p:cNvGrpSpPr/>
            <p:nvPr/>
          </p:nvGrpSpPr>
          <p:grpSpPr>
            <a:xfrm>
              <a:off x="6374325" y="2030500"/>
              <a:ext cx="227100" cy="1154701"/>
              <a:chOff x="418775" y="1955343"/>
              <a:chExt cx="227100" cy="1116300"/>
            </a:xfrm>
          </p:grpSpPr>
          <p:cxnSp>
            <p:nvCxnSpPr>
              <p:cNvPr id="946" name="Google Shape;946;p13"/>
              <p:cNvCxnSpPr/>
              <p:nvPr/>
            </p:nvCxnSpPr>
            <p:spPr>
              <a:xfrm>
                <a:off x="420900" y="1955343"/>
                <a:ext cx="0" cy="1116300"/>
              </a:xfrm>
              <a:prstGeom prst="straightConnector1">
                <a:avLst/>
              </a:prstGeom>
              <a:noFill/>
              <a:ln w="9525" cap="flat" cmpd="sng">
                <a:solidFill>
                  <a:schemeClr val="dk2"/>
                </a:solidFill>
                <a:prstDash val="solid"/>
                <a:round/>
                <a:headEnd type="none" w="med" len="med"/>
                <a:tailEnd type="none" w="med" len="med"/>
              </a:ln>
            </p:spPr>
          </p:cxnSp>
          <p:cxnSp>
            <p:nvCxnSpPr>
              <p:cNvPr id="947" name="Google Shape;947;p13"/>
              <p:cNvCxnSpPr/>
              <p:nvPr/>
            </p:nvCxnSpPr>
            <p:spPr>
              <a:xfrm>
                <a:off x="418775" y="3067534"/>
                <a:ext cx="227100" cy="0"/>
              </a:xfrm>
              <a:prstGeom prst="straightConnector1">
                <a:avLst/>
              </a:prstGeom>
              <a:noFill/>
              <a:ln w="9525" cap="flat" cmpd="sng">
                <a:solidFill>
                  <a:schemeClr val="dk2"/>
                </a:solidFill>
                <a:prstDash val="solid"/>
                <a:round/>
                <a:headEnd type="none" w="med" len="med"/>
                <a:tailEnd type="oval" w="med" len="med"/>
              </a:ln>
            </p:spPr>
          </p:cxnSp>
        </p:grpSp>
      </p:grpSp>
      <p:grpSp>
        <p:nvGrpSpPr>
          <p:cNvPr id="948" name="Google Shape;948;p13"/>
          <p:cNvGrpSpPr/>
          <p:nvPr/>
        </p:nvGrpSpPr>
        <p:grpSpPr>
          <a:xfrm>
            <a:off x="1463060" y="-2483486"/>
            <a:ext cx="7884219" cy="3433770"/>
            <a:chOff x="24125" y="294775"/>
            <a:chExt cx="7767703" cy="3383025"/>
          </a:xfrm>
        </p:grpSpPr>
        <p:sp>
          <p:nvSpPr>
            <p:cNvPr id="949" name="Google Shape;949;p13"/>
            <p:cNvSpPr/>
            <p:nvPr/>
          </p:nvSpPr>
          <p:spPr>
            <a:xfrm>
              <a:off x="1686375" y="607200"/>
              <a:ext cx="142125" cy="129550"/>
            </a:xfrm>
            <a:custGeom>
              <a:avLst/>
              <a:gdLst/>
              <a:ahLst/>
              <a:cxnLst/>
              <a:rect l="l" t="t" r="r" b="b"/>
              <a:pathLst>
                <a:path w="5685" h="5182" extrusionOk="0">
                  <a:moveTo>
                    <a:pt x="2834" y="1"/>
                  </a:moveTo>
                  <a:cubicBezTo>
                    <a:pt x="2169" y="1"/>
                    <a:pt x="1507" y="252"/>
                    <a:pt x="1005" y="754"/>
                  </a:cubicBezTo>
                  <a:cubicBezTo>
                    <a:pt x="1" y="1781"/>
                    <a:pt x="1" y="3402"/>
                    <a:pt x="1005" y="4429"/>
                  </a:cubicBezTo>
                  <a:cubicBezTo>
                    <a:pt x="1507" y="4931"/>
                    <a:pt x="2169" y="5182"/>
                    <a:pt x="2834" y="5182"/>
                  </a:cubicBezTo>
                  <a:cubicBezTo>
                    <a:pt x="3499" y="5182"/>
                    <a:pt x="4166" y="4931"/>
                    <a:pt x="4680" y="4429"/>
                  </a:cubicBezTo>
                  <a:cubicBezTo>
                    <a:pt x="5684" y="3402"/>
                    <a:pt x="5684" y="1781"/>
                    <a:pt x="4680" y="754"/>
                  </a:cubicBezTo>
                  <a:cubicBezTo>
                    <a:pt x="4166" y="252"/>
                    <a:pt x="3499" y="1"/>
                    <a:pt x="28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13"/>
            <p:cNvSpPr/>
            <p:nvPr/>
          </p:nvSpPr>
          <p:spPr>
            <a:xfrm>
              <a:off x="6609800" y="3191600"/>
              <a:ext cx="148950" cy="93025"/>
            </a:xfrm>
            <a:custGeom>
              <a:avLst/>
              <a:gdLst/>
              <a:ahLst/>
              <a:cxnLst/>
              <a:rect l="l" t="t" r="r" b="b"/>
              <a:pathLst>
                <a:path w="5958" h="3721" extrusionOk="0">
                  <a:moveTo>
                    <a:pt x="0" y="0"/>
                  </a:moveTo>
                  <a:lnTo>
                    <a:pt x="3584" y="3721"/>
                  </a:lnTo>
                  <a:lnTo>
                    <a:pt x="5958" y="3721"/>
                  </a:lnTo>
                  <a:lnTo>
                    <a:pt x="23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13"/>
            <p:cNvSpPr/>
            <p:nvPr/>
          </p:nvSpPr>
          <p:spPr>
            <a:xfrm>
              <a:off x="6721650" y="3191600"/>
              <a:ext cx="149525" cy="93025"/>
            </a:xfrm>
            <a:custGeom>
              <a:avLst/>
              <a:gdLst/>
              <a:ahLst/>
              <a:cxnLst/>
              <a:rect l="l" t="t" r="r" b="b"/>
              <a:pathLst>
                <a:path w="5981" h="3721" extrusionOk="0">
                  <a:moveTo>
                    <a:pt x="0" y="0"/>
                  </a:moveTo>
                  <a:lnTo>
                    <a:pt x="3584" y="3721"/>
                  </a:lnTo>
                  <a:lnTo>
                    <a:pt x="5980" y="3721"/>
                  </a:lnTo>
                  <a:lnTo>
                    <a:pt x="23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13"/>
            <p:cNvSpPr/>
            <p:nvPr/>
          </p:nvSpPr>
          <p:spPr>
            <a:xfrm>
              <a:off x="6834050" y="3191600"/>
              <a:ext cx="148975" cy="93025"/>
            </a:xfrm>
            <a:custGeom>
              <a:avLst/>
              <a:gdLst/>
              <a:ahLst/>
              <a:cxnLst/>
              <a:rect l="l" t="t" r="r" b="b"/>
              <a:pathLst>
                <a:path w="5959" h="3721" extrusionOk="0">
                  <a:moveTo>
                    <a:pt x="1" y="0"/>
                  </a:moveTo>
                  <a:lnTo>
                    <a:pt x="3584" y="3721"/>
                  </a:lnTo>
                  <a:lnTo>
                    <a:pt x="5958" y="3721"/>
                  </a:lnTo>
                  <a:lnTo>
                    <a:pt x="237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13"/>
            <p:cNvSpPr/>
            <p:nvPr/>
          </p:nvSpPr>
          <p:spPr>
            <a:xfrm>
              <a:off x="6945900" y="3191600"/>
              <a:ext cx="148950" cy="93025"/>
            </a:xfrm>
            <a:custGeom>
              <a:avLst/>
              <a:gdLst/>
              <a:ahLst/>
              <a:cxnLst/>
              <a:rect l="l" t="t" r="r" b="b"/>
              <a:pathLst>
                <a:path w="5958" h="3721" extrusionOk="0">
                  <a:moveTo>
                    <a:pt x="0" y="0"/>
                  </a:moveTo>
                  <a:lnTo>
                    <a:pt x="3584" y="3721"/>
                  </a:lnTo>
                  <a:lnTo>
                    <a:pt x="5958" y="3721"/>
                  </a:lnTo>
                  <a:lnTo>
                    <a:pt x="23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13"/>
            <p:cNvSpPr/>
            <p:nvPr/>
          </p:nvSpPr>
          <p:spPr>
            <a:xfrm>
              <a:off x="7057750" y="3191600"/>
              <a:ext cx="149525" cy="93025"/>
            </a:xfrm>
            <a:custGeom>
              <a:avLst/>
              <a:gdLst/>
              <a:ahLst/>
              <a:cxnLst/>
              <a:rect l="l" t="t" r="r" b="b"/>
              <a:pathLst>
                <a:path w="5981" h="3721" extrusionOk="0">
                  <a:moveTo>
                    <a:pt x="0" y="0"/>
                  </a:moveTo>
                  <a:lnTo>
                    <a:pt x="3607" y="3721"/>
                  </a:lnTo>
                  <a:lnTo>
                    <a:pt x="5980" y="3721"/>
                  </a:lnTo>
                  <a:lnTo>
                    <a:pt x="239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13"/>
            <p:cNvSpPr/>
            <p:nvPr/>
          </p:nvSpPr>
          <p:spPr>
            <a:xfrm>
              <a:off x="7170150" y="3191600"/>
              <a:ext cx="148975" cy="93025"/>
            </a:xfrm>
            <a:custGeom>
              <a:avLst/>
              <a:gdLst/>
              <a:ahLst/>
              <a:cxnLst/>
              <a:rect l="l" t="t" r="r" b="b"/>
              <a:pathLst>
                <a:path w="5959" h="3721" extrusionOk="0">
                  <a:moveTo>
                    <a:pt x="1" y="0"/>
                  </a:moveTo>
                  <a:lnTo>
                    <a:pt x="3584" y="3721"/>
                  </a:lnTo>
                  <a:lnTo>
                    <a:pt x="5958" y="3721"/>
                  </a:lnTo>
                  <a:lnTo>
                    <a:pt x="237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13"/>
            <p:cNvSpPr/>
            <p:nvPr/>
          </p:nvSpPr>
          <p:spPr>
            <a:xfrm>
              <a:off x="7282000" y="3191600"/>
              <a:ext cx="149525" cy="93025"/>
            </a:xfrm>
            <a:custGeom>
              <a:avLst/>
              <a:gdLst/>
              <a:ahLst/>
              <a:cxnLst/>
              <a:rect l="l" t="t" r="r" b="b"/>
              <a:pathLst>
                <a:path w="5981" h="3721" extrusionOk="0">
                  <a:moveTo>
                    <a:pt x="1" y="0"/>
                  </a:moveTo>
                  <a:lnTo>
                    <a:pt x="3584" y="3721"/>
                  </a:lnTo>
                  <a:lnTo>
                    <a:pt x="5981" y="3721"/>
                  </a:lnTo>
                  <a:lnTo>
                    <a:pt x="23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13"/>
            <p:cNvSpPr/>
            <p:nvPr/>
          </p:nvSpPr>
          <p:spPr>
            <a:xfrm>
              <a:off x="2406525" y="1218350"/>
              <a:ext cx="5385303" cy="1110475"/>
            </a:xfrm>
            <a:custGeom>
              <a:avLst/>
              <a:gdLst/>
              <a:ahLst/>
              <a:cxnLst/>
              <a:rect l="l" t="t" r="r" b="b"/>
              <a:pathLst>
                <a:path w="206136" h="44419" extrusionOk="0">
                  <a:moveTo>
                    <a:pt x="183" y="0"/>
                  </a:moveTo>
                  <a:cubicBezTo>
                    <a:pt x="91" y="0"/>
                    <a:pt x="0" y="92"/>
                    <a:pt x="0" y="206"/>
                  </a:cubicBezTo>
                  <a:cubicBezTo>
                    <a:pt x="0" y="297"/>
                    <a:pt x="91" y="388"/>
                    <a:pt x="183" y="388"/>
                  </a:cubicBezTo>
                  <a:lnTo>
                    <a:pt x="31887" y="388"/>
                  </a:lnTo>
                  <a:lnTo>
                    <a:pt x="54507" y="23031"/>
                  </a:lnTo>
                  <a:lnTo>
                    <a:pt x="101870" y="23031"/>
                  </a:lnTo>
                  <a:lnTo>
                    <a:pt x="123257" y="44418"/>
                  </a:lnTo>
                  <a:lnTo>
                    <a:pt x="205930" y="44418"/>
                  </a:lnTo>
                  <a:cubicBezTo>
                    <a:pt x="206044" y="44418"/>
                    <a:pt x="206136" y="44327"/>
                    <a:pt x="206136" y="44213"/>
                  </a:cubicBezTo>
                  <a:cubicBezTo>
                    <a:pt x="206136" y="44122"/>
                    <a:pt x="206044" y="44030"/>
                    <a:pt x="205930" y="44030"/>
                  </a:cubicBezTo>
                  <a:lnTo>
                    <a:pt x="123417" y="44030"/>
                  </a:lnTo>
                  <a:lnTo>
                    <a:pt x="102029" y="22643"/>
                  </a:lnTo>
                  <a:lnTo>
                    <a:pt x="54667" y="22643"/>
                  </a:lnTo>
                  <a:lnTo>
                    <a:pt x="320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13"/>
            <p:cNvSpPr/>
            <p:nvPr/>
          </p:nvSpPr>
          <p:spPr>
            <a:xfrm>
              <a:off x="987925" y="355975"/>
              <a:ext cx="6210225" cy="1468400"/>
            </a:xfrm>
            <a:custGeom>
              <a:avLst/>
              <a:gdLst/>
              <a:ahLst/>
              <a:cxnLst/>
              <a:rect l="l" t="t" r="r" b="b"/>
              <a:pathLst>
                <a:path w="248409" h="58736" extrusionOk="0">
                  <a:moveTo>
                    <a:pt x="248203" y="1"/>
                  </a:moveTo>
                  <a:cubicBezTo>
                    <a:pt x="248151" y="1"/>
                    <a:pt x="248100" y="18"/>
                    <a:pt x="248066" y="52"/>
                  </a:cubicBezTo>
                  <a:lnTo>
                    <a:pt x="196663" y="51455"/>
                  </a:lnTo>
                  <a:lnTo>
                    <a:pt x="175778" y="51455"/>
                  </a:lnTo>
                  <a:lnTo>
                    <a:pt x="155760" y="31460"/>
                  </a:lnTo>
                  <a:lnTo>
                    <a:pt x="121112" y="31460"/>
                  </a:lnTo>
                  <a:lnTo>
                    <a:pt x="94200" y="58371"/>
                  </a:lnTo>
                  <a:lnTo>
                    <a:pt x="183" y="58371"/>
                  </a:lnTo>
                  <a:cubicBezTo>
                    <a:pt x="92" y="58371"/>
                    <a:pt x="0" y="58439"/>
                    <a:pt x="0" y="58553"/>
                  </a:cubicBezTo>
                  <a:cubicBezTo>
                    <a:pt x="0" y="58645"/>
                    <a:pt x="92" y="58736"/>
                    <a:pt x="183" y="58736"/>
                  </a:cubicBezTo>
                  <a:lnTo>
                    <a:pt x="94360" y="58736"/>
                  </a:lnTo>
                  <a:lnTo>
                    <a:pt x="121248" y="31848"/>
                  </a:lnTo>
                  <a:lnTo>
                    <a:pt x="155623" y="31848"/>
                  </a:lnTo>
                  <a:lnTo>
                    <a:pt x="175618" y="51843"/>
                  </a:lnTo>
                  <a:lnTo>
                    <a:pt x="196823" y="51843"/>
                  </a:lnTo>
                  <a:lnTo>
                    <a:pt x="248340" y="326"/>
                  </a:lnTo>
                  <a:cubicBezTo>
                    <a:pt x="248408" y="235"/>
                    <a:pt x="248408" y="121"/>
                    <a:pt x="248340" y="52"/>
                  </a:cubicBezTo>
                  <a:cubicBezTo>
                    <a:pt x="248306" y="18"/>
                    <a:pt x="248254" y="1"/>
                    <a:pt x="2482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13"/>
            <p:cNvSpPr/>
            <p:nvPr/>
          </p:nvSpPr>
          <p:spPr>
            <a:xfrm>
              <a:off x="1265250" y="1389550"/>
              <a:ext cx="6299250" cy="1955000"/>
            </a:xfrm>
            <a:custGeom>
              <a:avLst/>
              <a:gdLst/>
              <a:ahLst/>
              <a:cxnLst/>
              <a:rect l="l" t="t" r="r" b="b"/>
              <a:pathLst>
                <a:path w="251970" h="78200" extrusionOk="0">
                  <a:moveTo>
                    <a:pt x="389" y="0"/>
                  </a:moveTo>
                  <a:cubicBezTo>
                    <a:pt x="160" y="0"/>
                    <a:pt x="1" y="183"/>
                    <a:pt x="1" y="388"/>
                  </a:cubicBezTo>
                  <a:cubicBezTo>
                    <a:pt x="1" y="593"/>
                    <a:pt x="160" y="776"/>
                    <a:pt x="389" y="776"/>
                  </a:cubicBezTo>
                  <a:lnTo>
                    <a:pt x="66217" y="776"/>
                  </a:lnTo>
                  <a:lnTo>
                    <a:pt x="89179" y="23738"/>
                  </a:lnTo>
                  <a:lnTo>
                    <a:pt x="125197" y="23738"/>
                  </a:lnTo>
                  <a:lnTo>
                    <a:pt x="179659" y="78199"/>
                  </a:lnTo>
                  <a:lnTo>
                    <a:pt x="251581" y="78199"/>
                  </a:lnTo>
                  <a:cubicBezTo>
                    <a:pt x="251787" y="78199"/>
                    <a:pt x="251969" y="78040"/>
                    <a:pt x="251969" y="77834"/>
                  </a:cubicBezTo>
                  <a:cubicBezTo>
                    <a:pt x="251969" y="77606"/>
                    <a:pt x="251787" y="77446"/>
                    <a:pt x="251581" y="77446"/>
                  </a:cubicBezTo>
                  <a:lnTo>
                    <a:pt x="179978" y="77446"/>
                  </a:lnTo>
                  <a:lnTo>
                    <a:pt x="125517" y="22962"/>
                  </a:lnTo>
                  <a:lnTo>
                    <a:pt x="89499" y="22962"/>
                  </a:lnTo>
                  <a:lnTo>
                    <a:pt x="6653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13"/>
            <p:cNvSpPr/>
            <p:nvPr/>
          </p:nvSpPr>
          <p:spPr>
            <a:xfrm>
              <a:off x="1631600" y="1974425"/>
              <a:ext cx="6160000" cy="1095650"/>
            </a:xfrm>
            <a:custGeom>
              <a:avLst/>
              <a:gdLst/>
              <a:ahLst/>
              <a:cxnLst/>
              <a:rect l="l" t="t" r="r" b="b"/>
              <a:pathLst>
                <a:path w="246400" h="43826" extrusionOk="0">
                  <a:moveTo>
                    <a:pt x="183" y="1"/>
                  </a:moveTo>
                  <a:cubicBezTo>
                    <a:pt x="69" y="1"/>
                    <a:pt x="0" y="92"/>
                    <a:pt x="0" y="206"/>
                  </a:cubicBezTo>
                  <a:cubicBezTo>
                    <a:pt x="0" y="298"/>
                    <a:pt x="69" y="389"/>
                    <a:pt x="183" y="389"/>
                  </a:cubicBezTo>
                  <a:lnTo>
                    <a:pt x="61286" y="389"/>
                  </a:lnTo>
                  <a:lnTo>
                    <a:pt x="104723" y="43825"/>
                  </a:lnTo>
                  <a:lnTo>
                    <a:pt x="165210" y="43825"/>
                  </a:lnTo>
                  <a:lnTo>
                    <a:pt x="207414" y="1599"/>
                  </a:lnTo>
                  <a:lnTo>
                    <a:pt x="246217" y="1599"/>
                  </a:lnTo>
                  <a:cubicBezTo>
                    <a:pt x="246308" y="1599"/>
                    <a:pt x="246400" y="1507"/>
                    <a:pt x="246400" y="1416"/>
                  </a:cubicBezTo>
                  <a:cubicBezTo>
                    <a:pt x="246400" y="1302"/>
                    <a:pt x="246308" y="1233"/>
                    <a:pt x="246217" y="1233"/>
                  </a:cubicBezTo>
                  <a:lnTo>
                    <a:pt x="207254" y="1233"/>
                  </a:lnTo>
                  <a:lnTo>
                    <a:pt x="165050" y="43437"/>
                  </a:lnTo>
                  <a:lnTo>
                    <a:pt x="104883" y="43437"/>
                  </a:lnTo>
                  <a:lnTo>
                    <a:pt x="6144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13"/>
            <p:cNvSpPr/>
            <p:nvPr/>
          </p:nvSpPr>
          <p:spPr>
            <a:xfrm>
              <a:off x="1978550" y="331575"/>
              <a:ext cx="4691750" cy="1289675"/>
            </a:xfrm>
            <a:custGeom>
              <a:avLst/>
              <a:gdLst/>
              <a:ahLst/>
              <a:cxnLst/>
              <a:rect l="l" t="t" r="r" b="b"/>
              <a:pathLst>
                <a:path w="187670" h="51587" extrusionOk="0">
                  <a:moveTo>
                    <a:pt x="187453" y="1"/>
                  </a:moveTo>
                  <a:cubicBezTo>
                    <a:pt x="187407" y="1"/>
                    <a:pt x="187362" y="24"/>
                    <a:pt x="187327" y="69"/>
                  </a:cubicBezTo>
                  <a:lnTo>
                    <a:pt x="143594" y="43780"/>
                  </a:lnTo>
                  <a:lnTo>
                    <a:pt x="103992" y="43780"/>
                  </a:lnTo>
                  <a:lnTo>
                    <a:pt x="87444" y="27232"/>
                  </a:lnTo>
                  <a:lnTo>
                    <a:pt x="46838" y="27232"/>
                  </a:lnTo>
                  <a:lnTo>
                    <a:pt x="22871" y="51198"/>
                  </a:lnTo>
                  <a:lnTo>
                    <a:pt x="183" y="51198"/>
                  </a:lnTo>
                  <a:cubicBezTo>
                    <a:pt x="91" y="51198"/>
                    <a:pt x="0" y="51289"/>
                    <a:pt x="0" y="51403"/>
                  </a:cubicBezTo>
                  <a:cubicBezTo>
                    <a:pt x="0" y="51495"/>
                    <a:pt x="91" y="51586"/>
                    <a:pt x="183" y="51586"/>
                  </a:cubicBezTo>
                  <a:lnTo>
                    <a:pt x="23031" y="51586"/>
                  </a:lnTo>
                  <a:lnTo>
                    <a:pt x="46997" y="27620"/>
                  </a:lnTo>
                  <a:lnTo>
                    <a:pt x="87284" y="27620"/>
                  </a:lnTo>
                  <a:lnTo>
                    <a:pt x="103833" y="44168"/>
                  </a:lnTo>
                  <a:lnTo>
                    <a:pt x="143754" y="44168"/>
                  </a:lnTo>
                  <a:lnTo>
                    <a:pt x="187579" y="321"/>
                  </a:lnTo>
                  <a:cubicBezTo>
                    <a:pt x="187670" y="252"/>
                    <a:pt x="187670" y="138"/>
                    <a:pt x="187579" y="69"/>
                  </a:cubicBezTo>
                  <a:cubicBezTo>
                    <a:pt x="187544" y="24"/>
                    <a:pt x="187499" y="1"/>
                    <a:pt x="1874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13"/>
            <p:cNvSpPr/>
            <p:nvPr/>
          </p:nvSpPr>
          <p:spPr>
            <a:xfrm>
              <a:off x="937150" y="2104550"/>
              <a:ext cx="6622775" cy="1510475"/>
            </a:xfrm>
            <a:custGeom>
              <a:avLst/>
              <a:gdLst/>
              <a:ahLst/>
              <a:cxnLst/>
              <a:rect l="l" t="t" r="r" b="b"/>
              <a:pathLst>
                <a:path w="264911" h="60419" extrusionOk="0">
                  <a:moveTo>
                    <a:pt x="183" y="0"/>
                  </a:moveTo>
                  <a:cubicBezTo>
                    <a:pt x="91" y="0"/>
                    <a:pt x="0" y="69"/>
                    <a:pt x="0" y="183"/>
                  </a:cubicBezTo>
                  <a:cubicBezTo>
                    <a:pt x="0" y="297"/>
                    <a:pt x="91" y="365"/>
                    <a:pt x="183" y="365"/>
                  </a:cubicBezTo>
                  <a:lnTo>
                    <a:pt x="57177" y="365"/>
                  </a:lnTo>
                  <a:lnTo>
                    <a:pt x="70941" y="14129"/>
                  </a:lnTo>
                  <a:lnTo>
                    <a:pt x="129214" y="14129"/>
                  </a:lnTo>
                  <a:lnTo>
                    <a:pt x="175504" y="60419"/>
                  </a:lnTo>
                  <a:lnTo>
                    <a:pt x="203419" y="60419"/>
                  </a:lnTo>
                  <a:lnTo>
                    <a:pt x="232316" y="31499"/>
                  </a:lnTo>
                  <a:lnTo>
                    <a:pt x="264705" y="31499"/>
                  </a:lnTo>
                  <a:cubicBezTo>
                    <a:pt x="264819" y="31499"/>
                    <a:pt x="264911" y="31430"/>
                    <a:pt x="264911" y="31316"/>
                  </a:cubicBezTo>
                  <a:cubicBezTo>
                    <a:pt x="264911" y="31225"/>
                    <a:pt x="264819" y="31134"/>
                    <a:pt x="264705" y="31134"/>
                  </a:cubicBezTo>
                  <a:lnTo>
                    <a:pt x="232156" y="31134"/>
                  </a:lnTo>
                  <a:lnTo>
                    <a:pt x="203259" y="60031"/>
                  </a:lnTo>
                  <a:lnTo>
                    <a:pt x="175664" y="60031"/>
                  </a:lnTo>
                  <a:lnTo>
                    <a:pt x="129374" y="13764"/>
                  </a:lnTo>
                  <a:lnTo>
                    <a:pt x="71101" y="13764"/>
                  </a:lnTo>
                  <a:lnTo>
                    <a:pt x="5733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13"/>
            <p:cNvSpPr/>
            <p:nvPr/>
          </p:nvSpPr>
          <p:spPr>
            <a:xfrm>
              <a:off x="1664700" y="294775"/>
              <a:ext cx="3135650" cy="766675"/>
            </a:xfrm>
            <a:custGeom>
              <a:avLst/>
              <a:gdLst/>
              <a:ahLst/>
              <a:cxnLst/>
              <a:rect l="l" t="t" r="r" b="b"/>
              <a:pathLst>
                <a:path w="125426" h="30667" extrusionOk="0">
                  <a:moveTo>
                    <a:pt x="125014" y="1"/>
                  </a:moveTo>
                  <a:cubicBezTo>
                    <a:pt x="124917" y="1"/>
                    <a:pt x="124820" y="35"/>
                    <a:pt x="124741" y="103"/>
                  </a:cubicBezTo>
                  <a:lnTo>
                    <a:pt x="111936" y="12931"/>
                  </a:lnTo>
                  <a:lnTo>
                    <a:pt x="47020" y="12931"/>
                  </a:lnTo>
                  <a:lnTo>
                    <a:pt x="30016" y="29913"/>
                  </a:lnTo>
                  <a:lnTo>
                    <a:pt x="388" y="29913"/>
                  </a:lnTo>
                  <a:cubicBezTo>
                    <a:pt x="160" y="29913"/>
                    <a:pt x="0" y="30073"/>
                    <a:pt x="0" y="30301"/>
                  </a:cubicBezTo>
                  <a:cubicBezTo>
                    <a:pt x="0" y="30507"/>
                    <a:pt x="160" y="30666"/>
                    <a:pt x="388" y="30666"/>
                  </a:cubicBezTo>
                  <a:lnTo>
                    <a:pt x="30335" y="30666"/>
                  </a:lnTo>
                  <a:lnTo>
                    <a:pt x="47340" y="13685"/>
                  </a:lnTo>
                  <a:lnTo>
                    <a:pt x="112255" y="13685"/>
                  </a:lnTo>
                  <a:lnTo>
                    <a:pt x="125288" y="651"/>
                  </a:lnTo>
                  <a:cubicBezTo>
                    <a:pt x="125425" y="514"/>
                    <a:pt x="125425" y="263"/>
                    <a:pt x="125288" y="103"/>
                  </a:cubicBezTo>
                  <a:cubicBezTo>
                    <a:pt x="125208" y="35"/>
                    <a:pt x="125111" y="1"/>
                    <a:pt x="1250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13"/>
            <p:cNvSpPr/>
            <p:nvPr/>
          </p:nvSpPr>
          <p:spPr>
            <a:xfrm>
              <a:off x="100600" y="2193550"/>
              <a:ext cx="3410675" cy="530725"/>
            </a:xfrm>
            <a:custGeom>
              <a:avLst/>
              <a:gdLst/>
              <a:ahLst/>
              <a:cxnLst/>
              <a:rect l="l" t="t" r="r" b="b"/>
              <a:pathLst>
                <a:path w="136427" h="21229" extrusionOk="0">
                  <a:moveTo>
                    <a:pt x="20748" y="1"/>
                  </a:moveTo>
                  <a:lnTo>
                    <a:pt x="160" y="20589"/>
                  </a:lnTo>
                  <a:cubicBezTo>
                    <a:pt x="0" y="20726"/>
                    <a:pt x="0" y="20977"/>
                    <a:pt x="160" y="21114"/>
                  </a:cubicBezTo>
                  <a:cubicBezTo>
                    <a:pt x="228" y="21205"/>
                    <a:pt x="342" y="21228"/>
                    <a:pt x="434" y="21228"/>
                  </a:cubicBezTo>
                  <a:cubicBezTo>
                    <a:pt x="525" y="21228"/>
                    <a:pt x="616" y="21205"/>
                    <a:pt x="708" y="21114"/>
                  </a:cubicBezTo>
                  <a:lnTo>
                    <a:pt x="21045" y="777"/>
                  </a:lnTo>
                  <a:lnTo>
                    <a:pt x="85390" y="777"/>
                  </a:lnTo>
                  <a:lnTo>
                    <a:pt x="103307" y="18672"/>
                  </a:lnTo>
                  <a:lnTo>
                    <a:pt x="136039" y="18672"/>
                  </a:lnTo>
                  <a:cubicBezTo>
                    <a:pt x="136267" y="18672"/>
                    <a:pt x="136427" y="18512"/>
                    <a:pt x="136427" y="18307"/>
                  </a:cubicBezTo>
                  <a:cubicBezTo>
                    <a:pt x="136427" y="18078"/>
                    <a:pt x="136267" y="17919"/>
                    <a:pt x="136039" y="17919"/>
                  </a:cubicBezTo>
                  <a:lnTo>
                    <a:pt x="103627" y="17919"/>
                  </a:lnTo>
                  <a:lnTo>
                    <a:pt x="8570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13"/>
            <p:cNvSpPr/>
            <p:nvPr/>
          </p:nvSpPr>
          <p:spPr>
            <a:xfrm>
              <a:off x="106300" y="832600"/>
              <a:ext cx="2024625" cy="395475"/>
            </a:xfrm>
            <a:custGeom>
              <a:avLst/>
              <a:gdLst/>
              <a:ahLst/>
              <a:cxnLst/>
              <a:rect l="l" t="t" r="r" b="b"/>
              <a:pathLst>
                <a:path w="80985" h="15819" extrusionOk="0">
                  <a:moveTo>
                    <a:pt x="206" y="1"/>
                  </a:moveTo>
                  <a:cubicBezTo>
                    <a:pt x="92" y="1"/>
                    <a:pt x="0" y="92"/>
                    <a:pt x="0" y="183"/>
                  </a:cubicBezTo>
                  <a:cubicBezTo>
                    <a:pt x="0" y="297"/>
                    <a:pt x="92" y="389"/>
                    <a:pt x="206" y="389"/>
                  </a:cubicBezTo>
                  <a:lnTo>
                    <a:pt x="37297" y="389"/>
                  </a:lnTo>
                  <a:lnTo>
                    <a:pt x="52750" y="15818"/>
                  </a:lnTo>
                  <a:lnTo>
                    <a:pt x="80779" y="15818"/>
                  </a:lnTo>
                  <a:cubicBezTo>
                    <a:pt x="80893" y="15818"/>
                    <a:pt x="80985" y="15727"/>
                    <a:pt x="80985" y="15636"/>
                  </a:cubicBezTo>
                  <a:cubicBezTo>
                    <a:pt x="80985" y="15522"/>
                    <a:pt x="80893" y="15430"/>
                    <a:pt x="80779" y="15430"/>
                  </a:cubicBezTo>
                  <a:lnTo>
                    <a:pt x="52909" y="15430"/>
                  </a:lnTo>
                  <a:lnTo>
                    <a:pt x="3745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13"/>
            <p:cNvSpPr/>
            <p:nvPr/>
          </p:nvSpPr>
          <p:spPr>
            <a:xfrm>
              <a:off x="24125" y="1108225"/>
              <a:ext cx="1654850" cy="513025"/>
            </a:xfrm>
            <a:custGeom>
              <a:avLst/>
              <a:gdLst/>
              <a:ahLst/>
              <a:cxnLst/>
              <a:rect l="l" t="t" r="r" b="b"/>
              <a:pathLst>
                <a:path w="66194" h="20521" extrusionOk="0">
                  <a:moveTo>
                    <a:pt x="183" y="0"/>
                  </a:moveTo>
                  <a:cubicBezTo>
                    <a:pt x="92" y="0"/>
                    <a:pt x="1" y="91"/>
                    <a:pt x="1" y="206"/>
                  </a:cubicBezTo>
                  <a:cubicBezTo>
                    <a:pt x="1" y="297"/>
                    <a:pt x="92" y="388"/>
                    <a:pt x="183" y="388"/>
                  </a:cubicBezTo>
                  <a:lnTo>
                    <a:pt x="25245" y="388"/>
                  </a:lnTo>
                  <a:lnTo>
                    <a:pt x="45377" y="20520"/>
                  </a:lnTo>
                  <a:lnTo>
                    <a:pt x="66011" y="20520"/>
                  </a:lnTo>
                  <a:cubicBezTo>
                    <a:pt x="66103" y="20520"/>
                    <a:pt x="66194" y="20429"/>
                    <a:pt x="66194" y="20337"/>
                  </a:cubicBezTo>
                  <a:cubicBezTo>
                    <a:pt x="66194" y="20223"/>
                    <a:pt x="66103" y="20132"/>
                    <a:pt x="66011" y="20132"/>
                  </a:cubicBezTo>
                  <a:lnTo>
                    <a:pt x="45537" y="20132"/>
                  </a:lnTo>
                  <a:lnTo>
                    <a:pt x="254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13"/>
            <p:cNvSpPr/>
            <p:nvPr/>
          </p:nvSpPr>
          <p:spPr>
            <a:xfrm>
              <a:off x="24125" y="1371850"/>
              <a:ext cx="979225" cy="451975"/>
            </a:xfrm>
            <a:custGeom>
              <a:avLst/>
              <a:gdLst/>
              <a:ahLst/>
              <a:cxnLst/>
              <a:rect l="l" t="t" r="r" b="b"/>
              <a:pathLst>
                <a:path w="39169" h="18079" extrusionOk="0">
                  <a:moveTo>
                    <a:pt x="183" y="0"/>
                  </a:moveTo>
                  <a:cubicBezTo>
                    <a:pt x="92" y="0"/>
                    <a:pt x="1" y="92"/>
                    <a:pt x="1" y="206"/>
                  </a:cubicBezTo>
                  <a:cubicBezTo>
                    <a:pt x="1" y="297"/>
                    <a:pt x="92" y="388"/>
                    <a:pt x="183" y="388"/>
                  </a:cubicBezTo>
                  <a:lnTo>
                    <a:pt x="21182" y="388"/>
                  </a:lnTo>
                  <a:lnTo>
                    <a:pt x="38826" y="18010"/>
                  </a:lnTo>
                  <a:cubicBezTo>
                    <a:pt x="38849" y="18055"/>
                    <a:pt x="38895" y="18078"/>
                    <a:pt x="38940" y="18078"/>
                  </a:cubicBezTo>
                  <a:cubicBezTo>
                    <a:pt x="39009" y="18078"/>
                    <a:pt x="39055" y="18055"/>
                    <a:pt x="39077" y="18010"/>
                  </a:cubicBezTo>
                  <a:cubicBezTo>
                    <a:pt x="39169" y="17941"/>
                    <a:pt x="39169" y="17827"/>
                    <a:pt x="39077" y="17736"/>
                  </a:cubicBezTo>
                  <a:lnTo>
                    <a:pt x="2134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13"/>
            <p:cNvSpPr/>
            <p:nvPr/>
          </p:nvSpPr>
          <p:spPr>
            <a:xfrm>
              <a:off x="5585500" y="1408375"/>
              <a:ext cx="1529900" cy="580350"/>
            </a:xfrm>
            <a:custGeom>
              <a:avLst/>
              <a:gdLst/>
              <a:ahLst/>
              <a:cxnLst/>
              <a:rect l="l" t="t" r="r" b="b"/>
              <a:pathLst>
                <a:path w="61196" h="23214" extrusionOk="0">
                  <a:moveTo>
                    <a:pt x="49121" y="0"/>
                  </a:moveTo>
                  <a:lnTo>
                    <a:pt x="26661" y="22460"/>
                  </a:lnTo>
                  <a:lnTo>
                    <a:pt x="389" y="22460"/>
                  </a:lnTo>
                  <a:cubicBezTo>
                    <a:pt x="161" y="22460"/>
                    <a:pt x="1" y="22620"/>
                    <a:pt x="1" y="22848"/>
                  </a:cubicBezTo>
                  <a:cubicBezTo>
                    <a:pt x="1" y="23054"/>
                    <a:pt x="161" y="23214"/>
                    <a:pt x="389" y="23214"/>
                  </a:cubicBezTo>
                  <a:lnTo>
                    <a:pt x="26980" y="23214"/>
                  </a:lnTo>
                  <a:lnTo>
                    <a:pt x="49441" y="776"/>
                  </a:lnTo>
                  <a:lnTo>
                    <a:pt x="60808" y="776"/>
                  </a:lnTo>
                  <a:cubicBezTo>
                    <a:pt x="61013" y="776"/>
                    <a:pt x="61196" y="594"/>
                    <a:pt x="61196" y="388"/>
                  </a:cubicBezTo>
                  <a:cubicBezTo>
                    <a:pt x="61196" y="183"/>
                    <a:pt x="61013" y="0"/>
                    <a:pt x="608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13"/>
            <p:cNvSpPr/>
            <p:nvPr/>
          </p:nvSpPr>
          <p:spPr>
            <a:xfrm>
              <a:off x="5953000" y="3543100"/>
              <a:ext cx="134700" cy="134700"/>
            </a:xfrm>
            <a:custGeom>
              <a:avLst/>
              <a:gdLst/>
              <a:ahLst/>
              <a:cxnLst/>
              <a:rect l="l" t="t" r="r" b="b"/>
              <a:pathLst>
                <a:path w="5388" h="5388" extrusionOk="0">
                  <a:moveTo>
                    <a:pt x="2694" y="366"/>
                  </a:moveTo>
                  <a:cubicBezTo>
                    <a:pt x="3972" y="366"/>
                    <a:pt x="5022" y="1416"/>
                    <a:pt x="5022" y="2694"/>
                  </a:cubicBezTo>
                  <a:cubicBezTo>
                    <a:pt x="5022" y="3949"/>
                    <a:pt x="3972" y="4999"/>
                    <a:pt x="2694" y="4999"/>
                  </a:cubicBezTo>
                  <a:cubicBezTo>
                    <a:pt x="1416" y="4999"/>
                    <a:pt x="388" y="3949"/>
                    <a:pt x="388" y="2694"/>
                  </a:cubicBezTo>
                  <a:cubicBezTo>
                    <a:pt x="388" y="1416"/>
                    <a:pt x="1416" y="366"/>
                    <a:pt x="2694" y="366"/>
                  </a:cubicBezTo>
                  <a:close/>
                  <a:moveTo>
                    <a:pt x="2694" y="1"/>
                  </a:moveTo>
                  <a:cubicBezTo>
                    <a:pt x="1210" y="1"/>
                    <a:pt x="0" y="1187"/>
                    <a:pt x="0" y="2694"/>
                  </a:cubicBezTo>
                  <a:cubicBezTo>
                    <a:pt x="0" y="4178"/>
                    <a:pt x="1210" y="5387"/>
                    <a:pt x="2694" y="5387"/>
                  </a:cubicBezTo>
                  <a:cubicBezTo>
                    <a:pt x="4177" y="5387"/>
                    <a:pt x="5387" y="4178"/>
                    <a:pt x="5387" y="2694"/>
                  </a:cubicBezTo>
                  <a:cubicBezTo>
                    <a:pt x="5387" y="1187"/>
                    <a:pt x="4177"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13"/>
            <p:cNvSpPr/>
            <p:nvPr/>
          </p:nvSpPr>
          <p:spPr>
            <a:xfrm>
              <a:off x="5976400" y="3566500"/>
              <a:ext cx="87900" cy="87325"/>
            </a:xfrm>
            <a:custGeom>
              <a:avLst/>
              <a:gdLst/>
              <a:ahLst/>
              <a:cxnLst/>
              <a:rect l="l" t="t" r="r" b="b"/>
              <a:pathLst>
                <a:path w="3516" h="3493" extrusionOk="0">
                  <a:moveTo>
                    <a:pt x="1758" y="0"/>
                  </a:moveTo>
                  <a:cubicBezTo>
                    <a:pt x="799" y="0"/>
                    <a:pt x="0" y="776"/>
                    <a:pt x="0" y="1758"/>
                  </a:cubicBezTo>
                  <a:cubicBezTo>
                    <a:pt x="0" y="2717"/>
                    <a:pt x="799" y="3493"/>
                    <a:pt x="1758" y="3493"/>
                  </a:cubicBezTo>
                  <a:cubicBezTo>
                    <a:pt x="2739" y="3493"/>
                    <a:pt x="3515" y="2717"/>
                    <a:pt x="3515" y="1758"/>
                  </a:cubicBezTo>
                  <a:cubicBezTo>
                    <a:pt x="3515" y="776"/>
                    <a:pt x="2739"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13"/>
            <p:cNvSpPr/>
            <p:nvPr/>
          </p:nvSpPr>
          <p:spPr>
            <a:xfrm>
              <a:off x="5421175" y="2256325"/>
              <a:ext cx="134700" cy="134700"/>
            </a:xfrm>
            <a:custGeom>
              <a:avLst/>
              <a:gdLst/>
              <a:ahLst/>
              <a:cxnLst/>
              <a:rect l="l" t="t" r="r" b="b"/>
              <a:pathLst>
                <a:path w="5388" h="5388" extrusionOk="0">
                  <a:moveTo>
                    <a:pt x="2694" y="389"/>
                  </a:moveTo>
                  <a:cubicBezTo>
                    <a:pt x="3972" y="389"/>
                    <a:pt x="4999" y="1416"/>
                    <a:pt x="4999" y="2694"/>
                  </a:cubicBezTo>
                  <a:cubicBezTo>
                    <a:pt x="4999" y="3972"/>
                    <a:pt x="3972" y="5022"/>
                    <a:pt x="2694" y="5022"/>
                  </a:cubicBezTo>
                  <a:cubicBezTo>
                    <a:pt x="1415" y="5022"/>
                    <a:pt x="365" y="3972"/>
                    <a:pt x="365" y="2694"/>
                  </a:cubicBezTo>
                  <a:cubicBezTo>
                    <a:pt x="365" y="1416"/>
                    <a:pt x="1415" y="389"/>
                    <a:pt x="2694" y="389"/>
                  </a:cubicBezTo>
                  <a:close/>
                  <a:moveTo>
                    <a:pt x="2694" y="1"/>
                  </a:moveTo>
                  <a:cubicBezTo>
                    <a:pt x="1210" y="1"/>
                    <a:pt x="0" y="1210"/>
                    <a:pt x="0" y="2694"/>
                  </a:cubicBezTo>
                  <a:cubicBezTo>
                    <a:pt x="0" y="4178"/>
                    <a:pt x="1210" y="5387"/>
                    <a:pt x="2694" y="5387"/>
                  </a:cubicBezTo>
                  <a:cubicBezTo>
                    <a:pt x="4177" y="5387"/>
                    <a:pt x="5387" y="4178"/>
                    <a:pt x="5387" y="2694"/>
                  </a:cubicBezTo>
                  <a:cubicBezTo>
                    <a:pt x="5387" y="1210"/>
                    <a:pt x="4177"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13"/>
            <p:cNvSpPr/>
            <p:nvPr/>
          </p:nvSpPr>
          <p:spPr>
            <a:xfrm>
              <a:off x="5444575" y="2279725"/>
              <a:ext cx="87900" cy="87900"/>
            </a:xfrm>
            <a:custGeom>
              <a:avLst/>
              <a:gdLst/>
              <a:ahLst/>
              <a:cxnLst/>
              <a:rect l="l" t="t" r="r" b="b"/>
              <a:pathLst>
                <a:path w="3516" h="3516" extrusionOk="0">
                  <a:moveTo>
                    <a:pt x="1758" y="0"/>
                  </a:moveTo>
                  <a:cubicBezTo>
                    <a:pt x="776" y="0"/>
                    <a:pt x="0" y="799"/>
                    <a:pt x="0" y="1758"/>
                  </a:cubicBezTo>
                  <a:cubicBezTo>
                    <a:pt x="0" y="2739"/>
                    <a:pt x="776" y="3516"/>
                    <a:pt x="1758" y="3516"/>
                  </a:cubicBezTo>
                  <a:cubicBezTo>
                    <a:pt x="2716" y="3516"/>
                    <a:pt x="3515" y="2739"/>
                    <a:pt x="3515" y="1758"/>
                  </a:cubicBezTo>
                  <a:cubicBezTo>
                    <a:pt x="3515" y="799"/>
                    <a:pt x="2716"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13"/>
            <p:cNvSpPr/>
            <p:nvPr/>
          </p:nvSpPr>
          <p:spPr>
            <a:xfrm>
              <a:off x="5459400" y="1912225"/>
              <a:ext cx="134700" cy="134700"/>
            </a:xfrm>
            <a:custGeom>
              <a:avLst/>
              <a:gdLst/>
              <a:ahLst/>
              <a:cxnLst/>
              <a:rect l="l" t="t" r="r" b="b"/>
              <a:pathLst>
                <a:path w="5388" h="5388" extrusionOk="0">
                  <a:moveTo>
                    <a:pt x="2694" y="366"/>
                  </a:moveTo>
                  <a:cubicBezTo>
                    <a:pt x="3972" y="366"/>
                    <a:pt x="4999" y="1416"/>
                    <a:pt x="4999" y="2694"/>
                  </a:cubicBezTo>
                  <a:cubicBezTo>
                    <a:pt x="4999" y="3973"/>
                    <a:pt x="3972" y="5000"/>
                    <a:pt x="2694" y="5000"/>
                  </a:cubicBezTo>
                  <a:cubicBezTo>
                    <a:pt x="1416" y="5000"/>
                    <a:pt x="389" y="3973"/>
                    <a:pt x="389" y="2694"/>
                  </a:cubicBezTo>
                  <a:cubicBezTo>
                    <a:pt x="389" y="1416"/>
                    <a:pt x="1416" y="366"/>
                    <a:pt x="2694" y="366"/>
                  </a:cubicBezTo>
                  <a:close/>
                  <a:moveTo>
                    <a:pt x="2694" y="1"/>
                  </a:moveTo>
                  <a:cubicBezTo>
                    <a:pt x="1210" y="1"/>
                    <a:pt x="1" y="1211"/>
                    <a:pt x="1" y="2694"/>
                  </a:cubicBezTo>
                  <a:cubicBezTo>
                    <a:pt x="1" y="4178"/>
                    <a:pt x="1210" y="5388"/>
                    <a:pt x="2694" y="5388"/>
                  </a:cubicBezTo>
                  <a:cubicBezTo>
                    <a:pt x="4178" y="5388"/>
                    <a:pt x="5387" y="4178"/>
                    <a:pt x="5387" y="2694"/>
                  </a:cubicBezTo>
                  <a:cubicBezTo>
                    <a:pt x="5387" y="1211"/>
                    <a:pt x="4178"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13"/>
            <p:cNvSpPr/>
            <p:nvPr/>
          </p:nvSpPr>
          <p:spPr>
            <a:xfrm>
              <a:off x="5482800" y="1935625"/>
              <a:ext cx="87900" cy="87900"/>
            </a:xfrm>
            <a:custGeom>
              <a:avLst/>
              <a:gdLst/>
              <a:ahLst/>
              <a:cxnLst/>
              <a:rect l="l" t="t" r="r" b="b"/>
              <a:pathLst>
                <a:path w="3516" h="3516" extrusionOk="0">
                  <a:moveTo>
                    <a:pt x="1758" y="1"/>
                  </a:moveTo>
                  <a:cubicBezTo>
                    <a:pt x="799" y="1"/>
                    <a:pt x="0" y="777"/>
                    <a:pt x="0" y="1758"/>
                  </a:cubicBezTo>
                  <a:cubicBezTo>
                    <a:pt x="0" y="2717"/>
                    <a:pt x="799" y="3516"/>
                    <a:pt x="1758" y="3516"/>
                  </a:cubicBezTo>
                  <a:cubicBezTo>
                    <a:pt x="2739" y="3516"/>
                    <a:pt x="3515" y="2717"/>
                    <a:pt x="3515" y="1758"/>
                  </a:cubicBezTo>
                  <a:cubicBezTo>
                    <a:pt x="3515" y="777"/>
                    <a:pt x="2739" y="1"/>
                    <a:pt x="17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13"/>
            <p:cNvSpPr/>
            <p:nvPr/>
          </p:nvSpPr>
          <p:spPr>
            <a:xfrm>
              <a:off x="4736975" y="1935625"/>
              <a:ext cx="87900" cy="87900"/>
            </a:xfrm>
            <a:custGeom>
              <a:avLst/>
              <a:gdLst/>
              <a:ahLst/>
              <a:cxnLst/>
              <a:rect l="l" t="t" r="r" b="b"/>
              <a:pathLst>
                <a:path w="3516" h="3516" extrusionOk="0">
                  <a:moveTo>
                    <a:pt x="1758" y="1"/>
                  </a:moveTo>
                  <a:cubicBezTo>
                    <a:pt x="777" y="1"/>
                    <a:pt x="1" y="777"/>
                    <a:pt x="1" y="1758"/>
                  </a:cubicBezTo>
                  <a:cubicBezTo>
                    <a:pt x="1" y="2717"/>
                    <a:pt x="777" y="3516"/>
                    <a:pt x="1758" y="3516"/>
                  </a:cubicBezTo>
                  <a:cubicBezTo>
                    <a:pt x="2717" y="3516"/>
                    <a:pt x="3516" y="2717"/>
                    <a:pt x="3516" y="1758"/>
                  </a:cubicBezTo>
                  <a:cubicBezTo>
                    <a:pt x="3516" y="777"/>
                    <a:pt x="2717" y="1"/>
                    <a:pt x="17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13"/>
            <p:cNvSpPr/>
            <p:nvPr/>
          </p:nvSpPr>
          <p:spPr>
            <a:xfrm>
              <a:off x="7044625" y="2632950"/>
              <a:ext cx="87900" cy="87325"/>
            </a:xfrm>
            <a:custGeom>
              <a:avLst/>
              <a:gdLst/>
              <a:ahLst/>
              <a:cxnLst/>
              <a:rect l="l" t="t" r="r" b="b"/>
              <a:pathLst>
                <a:path w="3516" h="3493" extrusionOk="0">
                  <a:moveTo>
                    <a:pt x="1758" y="0"/>
                  </a:moveTo>
                  <a:cubicBezTo>
                    <a:pt x="799" y="0"/>
                    <a:pt x="0" y="776"/>
                    <a:pt x="0" y="1735"/>
                  </a:cubicBezTo>
                  <a:cubicBezTo>
                    <a:pt x="0" y="2716"/>
                    <a:pt x="799" y="3493"/>
                    <a:pt x="1758" y="3493"/>
                  </a:cubicBezTo>
                  <a:cubicBezTo>
                    <a:pt x="2739" y="3493"/>
                    <a:pt x="3515" y="2716"/>
                    <a:pt x="3515" y="1735"/>
                  </a:cubicBezTo>
                  <a:cubicBezTo>
                    <a:pt x="3515" y="776"/>
                    <a:pt x="2739"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13"/>
            <p:cNvSpPr/>
            <p:nvPr/>
          </p:nvSpPr>
          <p:spPr>
            <a:xfrm>
              <a:off x="4222850" y="1085400"/>
              <a:ext cx="134675" cy="134675"/>
            </a:xfrm>
            <a:custGeom>
              <a:avLst/>
              <a:gdLst/>
              <a:ahLst/>
              <a:cxnLst/>
              <a:rect l="l" t="t" r="r" b="b"/>
              <a:pathLst>
                <a:path w="5387" h="5387" extrusionOk="0">
                  <a:moveTo>
                    <a:pt x="2694" y="388"/>
                  </a:moveTo>
                  <a:cubicBezTo>
                    <a:pt x="3972" y="388"/>
                    <a:pt x="5022" y="1415"/>
                    <a:pt x="5022" y="2694"/>
                  </a:cubicBezTo>
                  <a:cubicBezTo>
                    <a:pt x="5022" y="3972"/>
                    <a:pt x="3972" y="4999"/>
                    <a:pt x="2694" y="4999"/>
                  </a:cubicBezTo>
                  <a:cubicBezTo>
                    <a:pt x="1415" y="4999"/>
                    <a:pt x="388" y="3972"/>
                    <a:pt x="388" y="2694"/>
                  </a:cubicBezTo>
                  <a:cubicBezTo>
                    <a:pt x="388" y="1415"/>
                    <a:pt x="1415" y="388"/>
                    <a:pt x="2694" y="388"/>
                  </a:cubicBezTo>
                  <a:close/>
                  <a:moveTo>
                    <a:pt x="2694" y="0"/>
                  </a:moveTo>
                  <a:cubicBezTo>
                    <a:pt x="1210" y="0"/>
                    <a:pt x="0" y="1210"/>
                    <a:pt x="0" y="2694"/>
                  </a:cubicBezTo>
                  <a:cubicBezTo>
                    <a:pt x="0" y="4177"/>
                    <a:pt x="1210" y="5387"/>
                    <a:pt x="2694" y="5387"/>
                  </a:cubicBezTo>
                  <a:cubicBezTo>
                    <a:pt x="4177" y="5387"/>
                    <a:pt x="5387" y="4177"/>
                    <a:pt x="5387" y="2694"/>
                  </a:cubicBezTo>
                  <a:cubicBezTo>
                    <a:pt x="5387" y="1210"/>
                    <a:pt x="4177" y="0"/>
                    <a:pt x="2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13"/>
            <p:cNvSpPr/>
            <p:nvPr/>
          </p:nvSpPr>
          <p:spPr>
            <a:xfrm>
              <a:off x="4246800" y="1108775"/>
              <a:ext cx="87350" cy="87925"/>
            </a:xfrm>
            <a:custGeom>
              <a:avLst/>
              <a:gdLst/>
              <a:ahLst/>
              <a:cxnLst/>
              <a:rect l="l" t="t" r="r" b="b"/>
              <a:pathLst>
                <a:path w="3494" h="3517" extrusionOk="0">
                  <a:moveTo>
                    <a:pt x="1736" y="1"/>
                  </a:moveTo>
                  <a:cubicBezTo>
                    <a:pt x="777" y="1"/>
                    <a:pt x="1" y="800"/>
                    <a:pt x="1" y="1759"/>
                  </a:cubicBezTo>
                  <a:cubicBezTo>
                    <a:pt x="1" y="2717"/>
                    <a:pt x="777" y="3516"/>
                    <a:pt x="1736" y="3516"/>
                  </a:cubicBezTo>
                  <a:cubicBezTo>
                    <a:pt x="2717" y="3516"/>
                    <a:pt x="3493" y="2717"/>
                    <a:pt x="3493" y="1759"/>
                  </a:cubicBezTo>
                  <a:cubicBezTo>
                    <a:pt x="3493" y="800"/>
                    <a:pt x="2717" y="1"/>
                    <a:pt x="17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13"/>
            <p:cNvSpPr/>
            <p:nvPr/>
          </p:nvSpPr>
          <p:spPr>
            <a:xfrm>
              <a:off x="3502700" y="2585000"/>
              <a:ext cx="134700" cy="134700"/>
            </a:xfrm>
            <a:custGeom>
              <a:avLst/>
              <a:gdLst/>
              <a:ahLst/>
              <a:cxnLst/>
              <a:rect l="l" t="t" r="r" b="b"/>
              <a:pathLst>
                <a:path w="5388" h="5388" extrusionOk="0">
                  <a:moveTo>
                    <a:pt x="2694" y="389"/>
                  </a:moveTo>
                  <a:cubicBezTo>
                    <a:pt x="3972" y="389"/>
                    <a:pt x="4999" y="1416"/>
                    <a:pt x="4999" y="2694"/>
                  </a:cubicBezTo>
                  <a:cubicBezTo>
                    <a:pt x="4999" y="3973"/>
                    <a:pt x="3972" y="5000"/>
                    <a:pt x="2694" y="5000"/>
                  </a:cubicBezTo>
                  <a:cubicBezTo>
                    <a:pt x="1416" y="5000"/>
                    <a:pt x="389" y="3973"/>
                    <a:pt x="389" y="2694"/>
                  </a:cubicBezTo>
                  <a:cubicBezTo>
                    <a:pt x="389" y="1416"/>
                    <a:pt x="1416" y="389"/>
                    <a:pt x="2694" y="389"/>
                  </a:cubicBezTo>
                  <a:close/>
                  <a:moveTo>
                    <a:pt x="2694" y="1"/>
                  </a:moveTo>
                  <a:cubicBezTo>
                    <a:pt x="1210" y="1"/>
                    <a:pt x="1" y="1211"/>
                    <a:pt x="1" y="2694"/>
                  </a:cubicBezTo>
                  <a:cubicBezTo>
                    <a:pt x="1" y="4178"/>
                    <a:pt x="1210" y="5388"/>
                    <a:pt x="2694" y="5388"/>
                  </a:cubicBezTo>
                  <a:cubicBezTo>
                    <a:pt x="4178" y="5388"/>
                    <a:pt x="5387" y="4178"/>
                    <a:pt x="5387" y="2694"/>
                  </a:cubicBezTo>
                  <a:cubicBezTo>
                    <a:pt x="5387" y="1211"/>
                    <a:pt x="4178"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13"/>
            <p:cNvSpPr/>
            <p:nvPr/>
          </p:nvSpPr>
          <p:spPr>
            <a:xfrm>
              <a:off x="3526100" y="2608400"/>
              <a:ext cx="87900" cy="87900"/>
            </a:xfrm>
            <a:custGeom>
              <a:avLst/>
              <a:gdLst/>
              <a:ahLst/>
              <a:cxnLst/>
              <a:rect l="l" t="t" r="r" b="b"/>
              <a:pathLst>
                <a:path w="3516" h="3516" extrusionOk="0">
                  <a:moveTo>
                    <a:pt x="1758" y="1"/>
                  </a:moveTo>
                  <a:cubicBezTo>
                    <a:pt x="776" y="1"/>
                    <a:pt x="0" y="777"/>
                    <a:pt x="0" y="1758"/>
                  </a:cubicBezTo>
                  <a:cubicBezTo>
                    <a:pt x="0" y="2717"/>
                    <a:pt x="776" y="3516"/>
                    <a:pt x="1758" y="3516"/>
                  </a:cubicBezTo>
                  <a:cubicBezTo>
                    <a:pt x="2717" y="3516"/>
                    <a:pt x="3516" y="2717"/>
                    <a:pt x="3516" y="1758"/>
                  </a:cubicBezTo>
                  <a:cubicBezTo>
                    <a:pt x="3516" y="777"/>
                    <a:pt x="2717" y="1"/>
                    <a:pt x="17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13"/>
            <p:cNvSpPr/>
            <p:nvPr/>
          </p:nvSpPr>
          <p:spPr>
            <a:xfrm>
              <a:off x="2281550" y="1156150"/>
              <a:ext cx="134700" cy="134700"/>
            </a:xfrm>
            <a:custGeom>
              <a:avLst/>
              <a:gdLst/>
              <a:ahLst/>
              <a:cxnLst/>
              <a:rect l="l" t="t" r="r" b="b"/>
              <a:pathLst>
                <a:path w="5388" h="5388" extrusionOk="0">
                  <a:moveTo>
                    <a:pt x="2694" y="366"/>
                  </a:moveTo>
                  <a:cubicBezTo>
                    <a:pt x="3972" y="366"/>
                    <a:pt x="4999" y="1416"/>
                    <a:pt x="4999" y="2694"/>
                  </a:cubicBezTo>
                  <a:cubicBezTo>
                    <a:pt x="4999" y="3972"/>
                    <a:pt x="3972" y="4999"/>
                    <a:pt x="2694" y="4999"/>
                  </a:cubicBezTo>
                  <a:cubicBezTo>
                    <a:pt x="1416" y="4999"/>
                    <a:pt x="366" y="3972"/>
                    <a:pt x="366" y="2694"/>
                  </a:cubicBezTo>
                  <a:cubicBezTo>
                    <a:pt x="366" y="1416"/>
                    <a:pt x="1416" y="366"/>
                    <a:pt x="2694" y="366"/>
                  </a:cubicBezTo>
                  <a:close/>
                  <a:moveTo>
                    <a:pt x="2694" y="0"/>
                  </a:moveTo>
                  <a:cubicBezTo>
                    <a:pt x="1210" y="0"/>
                    <a:pt x="0" y="1210"/>
                    <a:pt x="0" y="2694"/>
                  </a:cubicBezTo>
                  <a:cubicBezTo>
                    <a:pt x="0" y="4178"/>
                    <a:pt x="1210" y="5387"/>
                    <a:pt x="2694" y="5387"/>
                  </a:cubicBezTo>
                  <a:cubicBezTo>
                    <a:pt x="4177" y="5387"/>
                    <a:pt x="5387" y="4178"/>
                    <a:pt x="5387" y="2694"/>
                  </a:cubicBezTo>
                  <a:cubicBezTo>
                    <a:pt x="5387" y="1210"/>
                    <a:pt x="4177" y="0"/>
                    <a:pt x="2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13"/>
            <p:cNvSpPr/>
            <p:nvPr/>
          </p:nvSpPr>
          <p:spPr>
            <a:xfrm>
              <a:off x="2304950" y="1179550"/>
              <a:ext cx="87325" cy="87900"/>
            </a:xfrm>
            <a:custGeom>
              <a:avLst/>
              <a:gdLst/>
              <a:ahLst/>
              <a:cxnLst/>
              <a:rect l="l" t="t" r="r" b="b"/>
              <a:pathLst>
                <a:path w="3493" h="3516" extrusionOk="0">
                  <a:moveTo>
                    <a:pt x="1758" y="0"/>
                  </a:moveTo>
                  <a:cubicBezTo>
                    <a:pt x="776" y="0"/>
                    <a:pt x="0" y="776"/>
                    <a:pt x="0" y="1758"/>
                  </a:cubicBezTo>
                  <a:cubicBezTo>
                    <a:pt x="0" y="2717"/>
                    <a:pt x="776" y="3515"/>
                    <a:pt x="1758" y="3515"/>
                  </a:cubicBezTo>
                  <a:cubicBezTo>
                    <a:pt x="2716" y="3515"/>
                    <a:pt x="3493" y="2717"/>
                    <a:pt x="3493" y="1758"/>
                  </a:cubicBezTo>
                  <a:cubicBezTo>
                    <a:pt x="3493" y="776"/>
                    <a:pt x="2716"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13"/>
            <p:cNvSpPr/>
            <p:nvPr/>
          </p:nvSpPr>
          <p:spPr>
            <a:xfrm>
              <a:off x="1577950" y="1004925"/>
              <a:ext cx="94750" cy="94750"/>
            </a:xfrm>
            <a:custGeom>
              <a:avLst/>
              <a:gdLst/>
              <a:ahLst/>
              <a:cxnLst/>
              <a:rect l="l" t="t" r="r" b="b"/>
              <a:pathLst>
                <a:path w="3790" h="3790" extrusionOk="0">
                  <a:moveTo>
                    <a:pt x="1895" y="366"/>
                  </a:moveTo>
                  <a:cubicBezTo>
                    <a:pt x="2717" y="366"/>
                    <a:pt x="3402" y="1051"/>
                    <a:pt x="3402" y="1895"/>
                  </a:cubicBezTo>
                  <a:cubicBezTo>
                    <a:pt x="3402" y="2717"/>
                    <a:pt x="2717" y="3402"/>
                    <a:pt x="1895" y="3402"/>
                  </a:cubicBezTo>
                  <a:cubicBezTo>
                    <a:pt x="1051" y="3402"/>
                    <a:pt x="366" y="2717"/>
                    <a:pt x="366" y="1895"/>
                  </a:cubicBezTo>
                  <a:cubicBezTo>
                    <a:pt x="366" y="1051"/>
                    <a:pt x="1051" y="366"/>
                    <a:pt x="1895" y="366"/>
                  </a:cubicBezTo>
                  <a:close/>
                  <a:moveTo>
                    <a:pt x="1895" y="1"/>
                  </a:moveTo>
                  <a:cubicBezTo>
                    <a:pt x="845" y="1"/>
                    <a:pt x="1" y="845"/>
                    <a:pt x="1" y="1895"/>
                  </a:cubicBezTo>
                  <a:cubicBezTo>
                    <a:pt x="1" y="2922"/>
                    <a:pt x="845" y="3790"/>
                    <a:pt x="1895" y="3790"/>
                  </a:cubicBezTo>
                  <a:cubicBezTo>
                    <a:pt x="2922" y="3790"/>
                    <a:pt x="3790" y="2922"/>
                    <a:pt x="3790" y="1895"/>
                  </a:cubicBezTo>
                  <a:cubicBezTo>
                    <a:pt x="3790" y="845"/>
                    <a:pt x="2922" y="1"/>
                    <a:pt x="18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13"/>
            <p:cNvSpPr/>
            <p:nvPr/>
          </p:nvSpPr>
          <p:spPr>
            <a:xfrm>
              <a:off x="1595075" y="1022050"/>
              <a:ext cx="59950" cy="59950"/>
            </a:xfrm>
            <a:custGeom>
              <a:avLst/>
              <a:gdLst/>
              <a:ahLst/>
              <a:cxnLst/>
              <a:rect l="l" t="t" r="r" b="b"/>
              <a:pathLst>
                <a:path w="2398" h="2398" extrusionOk="0">
                  <a:moveTo>
                    <a:pt x="1210" y="1"/>
                  </a:moveTo>
                  <a:cubicBezTo>
                    <a:pt x="548" y="1"/>
                    <a:pt x="1" y="548"/>
                    <a:pt x="1" y="1210"/>
                  </a:cubicBezTo>
                  <a:cubicBezTo>
                    <a:pt x="1" y="1872"/>
                    <a:pt x="548" y="2397"/>
                    <a:pt x="1210" y="2397"/>
                  </a:cubicBezTo>
                  <a:cubicBezTo>
                    <a:pt x="1872" y="2397"/>
                    <a:pt x="2397" y="1872"/>
                    <a:pt x="2397" y="1210"/>
                  </a:cubicBezTo>
                  <a:cubicBezTo>
                    <a:pt x="2397" y="548"/>
                    <a:pt x="1872" y="1"/>
                    <a:pt x="12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13"/>
            <p:cNvSpPr/>
            <p:nvPr/>
          </p:nvSpPr>
          <p:spPr>
            <a:xfrm>
              <a:off x="2892125" y="1170425"/>
              <a:ext cx="106150" cy="106150"/>
            </a:xfrm>
            <a:custGeom>
              <a:avLst/>
              <a:gdLst/>
              <a:ahLst/>
              <a:cxnLst/>
              <a:rect l="l" t="t" r="r" b="b"/>
              <a:pathLst>
                <a:path w="4246" h="4246" extrusionOk="0">
                  <a:moveTo>
                    <a:pt x="2123" y="0"/>
                  </a:moveTo>
                  <a:cubicBezTo>
                    <a:pt x="959" y="0"/>
                    <a:pt x="0" y="936"/>
                    <a:pt x="0" y="2123"/>
                  </a:cubicBezTo>
                  <a:cubicBezTo>
                    <a:pt x="0" y="3287"/>
                    <a:pt x="959" y="4246"/>
                    <a:pt x="2123" y="4246"/>
                  </a:cubicBezTo>
                  <a:cubicBezTo>
                    <a:pt x="3310" y="4246"/>
                    <a:pt x="4246" y="3287"/>
                    <a:pt x="4246" y="2123"/>
                  </a:cubicBezTo>
                  <a:cubicBezTo>
                    <a:pt x="4246" y="936"/>
                    <a:pt x="3310"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13"/>
            <p:cNvSpPr/>
            <p:nvPr/>
          </p:nvSpPr>
          <p:spPr>
            <a:xfrm>
              <a:off x="7004675" y="1366150"/>
              <a:ext cx="106150" cy="106150"/>
            </a:xfrm>
            <a:custGeom>
              <a:avLst/>
              <a:gdLst/>
              <a:ahLst/>
              <a:cxnLst/>
              <a:rect l="l" t="t" r="r" b="b"/>
              <a:pathLst>
                <a:path w="4246" h="4246" extrusionOk="0">
                  <a:moveTo>
                    <a:pt x="2123" y="0"/>
                  </a:moveTo>
                  <a:cubicBezTo>
                    <a:pt x="936" y="0"/>
                    <a:pt x="0" y="959"/>
                    <a:pt x="0" y="2123"/>
                  </a:cubicBezTo>
                  <a:cubicBezTo>
                    <a:pt x="0" y="3310"/>
                    <a:pt x="936" y="4246"/>
                    <a:pt x="2123" y="4246"/>
                  </a:cubicBezTo>
                  <a:cubicBezTo>
                    <a:pt x="3287" y="4246"/>
                    <a:pt x="4246" y="3310"/>
                    <a:pt x="4246" y="2123"/>
                  </a:cubicBezTo>
                  <a:cubicBezTo>
                    <a:pt x="4246" y="959"/>
                    <a:pt x="3287"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13"/>
            <p:cNvSpPr/>
            <p:nvPr/>
          </p:nvSpPr>
          <p:spPr>
            <a:xfrm>
              <a:off x="6446600" y="2270600"/>
              <a:ext cx="106150" cy="106150"/>
            </a:xfrm>
            <a:custGeom>
              <a:avLst/>
              <a:gdLst/>
              <a:ahLst/>
              <a:cxnLst/>
              <a:rect l="l" t="t" r="r" b="b"/>
              <a:pathLst>
                <a:path w="4246" h="4246" extrusionOk="0">
                  <a:moveTo>
                    <a:pt x="2123" y="0"/>
                  </a:moveTo>
                  <a:cubicBezTo>
                    <a:pt x="959" y="0"/>
                    <a:pt x="0" y="959"/>
                    <a:pt x="0" y="2123"/>
                  </a:cubicBezTo>
                  <a:cubicBezTo>
                    <a:pt x="0" y="3310"/>
                    <a:pt x="959" y="4246"/>
                    <a:pt x="2123" y="4246"/>
                  </a:cubicBezTo>
                  <a:cubicBezTo>
                    <a:pt x="3310" y="4246"/>
                    <a:pt x="4246" y="3310"/>
                    <a:pt x="4246" y="2123"/>
                  </a:cubicBezTo>
                  <a:cubicBezTo>
                    <a:pt x="4246" y="959"/>
                    <a:pt x="3310"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13"/>
            <p:cNvSpPr/>
            <p:nvPr/>
          </p:nvSpPr>
          <p:spPr>
            <a:xfrm>
              <a:off x="6258275" y="3300575"/>
              <a:ext cx="69650" cy="69650"/>
            </a:xfrm>
            <a:custGeom>
              <a:avLst/>
              <a:gdLst/>
              <a:ahLst/>
              <a:cxnLst/>
              <a:rect l="l" t="t" r="r" b="b"/>
              <a:pathLst>
                <a:path w="2786" h="2786" extrusionOk="0">
                  <a:moveTo>
                    <a:pt x="1393" y="1"/>
                  </a:moveTo>
                  <a:cubicBezTo>
                    <a:pt x="617" y="1"/>
                    <a:pt x="1" y="617"/>
                    <a:pt x="1" y="1393"/>
                  </a:cubicBezTo>
                  <a:cubicBezTo>
                    <a:pt x="1" y="2146"/>
                    <a:pt x="617" y="2786"/>
                    <a:pt x="1393" y="2786"/>
                  </a:cubicBezTo>
                  <a:cubicBezTo>
                    <a:pt x="2169" y="2786"/>
                    <a:pt x="2786" y="2146"/>
                    <a:pt x="2786" y="1393"/>
                  </a:cubicBezTo>
                  <a:cubicBezTo>
                    <a:pt x="2786" y="617"/>
                    <a:pt x="2169" y="1"/>
                    <a:pt x="13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13"/>
            <p:cNvSpPr/>
            <p:nvPr/>
          </p:nvSpPr>
          <p:spPr>
            <a:xfrm>
              <a:off x="4746100" y="3030675"/>
              <a:ext cx="69650" cy="69075"/>
            </a:xfrm>
            <a:custGeom>
              <a:avLst/>
              <a:gdLst/>
              <a:ahLst/>
              <a:cxnLst/>
              <a:rect l="l" t="t" r="r" b="b"/>
              <a:pathLst>
                <a:path w="2786" h="2763" extrusionOk="0">
                  <a:moveTo>
                    <a:pt x="1393" y="0"/>
                  </a:moveTo>
                  <a:cubicBezTo>
                    <a:pt x="617" y="0"/>
                    <a:pt x="1" y="617"/>
                    <a:pt x="1" y="1393"/>
                  </a:cubicBezTo>
                  <a:cubicBezTo>
                    <a:pt x="1" y="2146"/>
                    <a:pt x="617" y="2762"/>
                    <a:pt x="1393" y="2762"/>
                  </a:cubicBezTo>
                  <a:cubicBezTo>
                    <a:pt x="2169" y="2762"/>
                    <a:pt x="2786" y="2146"/>
                    <a:pt x="2786" y="1393"/>
                  </a:cubicBezTo>
                  <a:cubicBezTo>
                    <a:pt x="2786" y="617"/>
                    <a:pt x="2169" y="0"/>
                    <a:pt x="13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13"/>
            <p:cNvSpPr/>
            <p:nvPr/>
          </p:nvSpPr>
          <p:spPr>
            <a:xfrm>
              <a:off x="5111875" y="1378700"/>
              <a:ext cx="106175" cy="106150"/>
            </a:xfrm>
            <a:custGeom>
              <a:avLst/>
              <a:gdLst/>
              <a:ahLst/>
              <a:cxnLst/>
              <a:rect l="l" t="t" r="r" b="b"/>
              <a:pathLst>
                <a:path w="4247" h="4246" extrusionOk="0">
                  <a:moveTo>
                    <a:pt x="2124" y="0"/>
                  </a:moveTo>
                  <a:cubicBezTo>
                    <a:pt x="960" y="0"/>
                    <a:pt x="1" y="959"/>
                    <a:pt x="1" y="2123"/>
                  </a:cubicBezTo>
                  <a:cubicBezTo>
                    <a:pt x="1" y="3310"/>
                    <a:pt x="960" y="4246"/>
                    <a:pt x="2124" y="4246"/>
                  </a:cubicBezTo>
                  <a:cubicBezTo>
                    <a:pt x="3288" y="4246"/>
                    <a:pt x="4246" y="3310"/>
                    <a:pt x="4246" y="2123"/>
                  </a:cubicBezTo>
                  <a:cubicBezTo>
                    <a:pt x="4246" y="959"/>
                    <a:pt x="3288" y="0"/>
                    <a:pt x="21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13"/>
            <p:cNvSpPr/>
            <p:nvPr/>
          </p:nvSpPr>
          <p:spPr>
            <a:xfrm>
              <a:off x="5692225" y="1404950"/>
              <a:ext cx="75350" cy="74775"/>
            </a:xfrm>
            <a:custGeom>
              <a:avLst/>
              <a:gdLst/>
              <a:ahLst/>
              <a:cxnLst/>
              <a:rect l="l" t="t" r="r" b="b"/>
              <a:pathLst>
                <a:path w="3014" h="2991" extrusionOk="0">
                  <a:moveTo>
                    <a:pt x="1507" y="0"/>
                  </a:moveTo>
                  <a:cubicBezTo>
                    <a:pt x="685" y="0"/>
                    <a:pt x="0" y="662"/>
                    <a:pt x="0" y="1507"/>
                  </a:cubicBezTo>
                  <a:cubicBezTo>
                    <a:pt x="0" y="2328"/>
                    <a:pt x="685" y="2990"/>
                    <a:pt x="1507" y="2990"/>
                  </a:cubicBezTo>
                  <a:cubicBezTo>
                    <a:pt x="2328" y="2990"/>
                    <a:pt x="3013" y="2328"/>
                    <a:pt x="3013" y="1507"/>
                  </a:cubicBezTo>
                  <a:cubicBezTo>
                    <a:pt x="3013" y="662"/>
                    <a:pt x="2328" y="0"/>
                    <a:pt x="150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13"/>
            <p:cNvSpPr/>
            <p:nvPr/>
          </p:nvSpPr>
          <p:spPr>
            <a:xfrm>
              <a:off x="5821750" y="1469425"/>
              <a:ext cx="79350" cy="79350"/>
            </a:xfrm>
            <a:custGeom>
              <a:avLst/>
              <a:gdLst/>
              <a:ahLst/>
              <a:cxnLst/>
              <a:rect l="l" t="t" r="r" b="b"/>
              <a:pathLst>
                <a:path w="3174" h="3174" extrusionOk="0">
                  <a:moveTo>
                    <a:pt x="1598" y="1"/>
                  </a:moveTo>
                  <a:cubicBezTo>
                    <a:pt x="708" y="1"/>
                    <a:pt x="1" y="708"/>
                    <a:pt x="1" y="1575"/>
                  </a:cubicBezTo>
                  <a:cubicBezTo>
                    <a:pt x="1" y="2466"/>
                    <a:pt x="708" y="3173"/>
                    <a:pt x="1598" y="3173"/>
                  </a:cubicBezTo>
                  <a:cubicBezTo>
                    <a:pt x="2466" y="3173"/>
                    <a:pt x="3173" y="2466"/>
                    <a:pt x="3173" y="1575"/>
                  </a:cubicBezTo>
                  <a:cubicBezTo>
                    <a:pt x="3173" y="708"/>
                    <a:pt x="2466" y="1"/>
                    <a:pt x="15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13"/>
            <p:cNvSpPr/>
            <p:nvPr/>
          </p:nvSpPr>
          <p:spPr>
            <a:xfrm>
              <a:off x="3572900" y="2384150"/>
              <a:ext cx="139825" cy="139250"/>
            </a:xfrm>
            <a:custGeom>
              <a:avLst/>
              <a:gdLst/>
              <a:ahLst/>
              <a:cxnLst/>
              <a:rect l="l" t="t" r="r" b="b"/>
              <a:pathLst>
                <a:path w="5593" h="5570" extrusionOk="0">
                  <a:moveTo>
                    <a:pt x="2808" y="0"/>
                  </a:moveTo>
                  <a:cubicBezTo>
                    <a:pt x="1255" y="0"/>
                    <a:pt x="0" y="1233"/>
                    <a:pt x="0" y="2785"/>
                  </a:cubicBezTo>
                  <a:cubicBezTo>
                    <a:pt x="0" y="4314"/>
                    <a:pt x="1255" y="5570"/>
                    <a:pt x="2808" y="5570"/>
                  </a:cubicBezTo>
                  <a:cubicBezTo>
                    <a:pt x="4337" y="5570"/>
                    <a:pt x="5592" y="4314"/>
                    <a:pt x="5592" y="2785"/>
                  </a:cubicBezTo>
                  <a:cubicBezTo>
                    <a:pt x="5592" y="1233"/>
                    <a:pt x="4337" y="0"/>
                    <a:pt x="28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13"/>
            <p:cNvSpPr/>
            <p:nvPr/>
          </p:nvSpPr>
          <p:spPr>
            <a:xfrm>
              <a:off x="5419450" y="2995300"/>
              <a:ext cx="139825" cy="139825"/>
            </a:xfrm>
            <a:custGeom>
              <a:avLst/>
              <a:gdLst/>
              <a:ahLst/>
              <a:cxnLst/>
              <a:rect l="l" t="t" r="r" b="b"/>
              <a:pathLst>
                <a:path w="5593" h="5593" extrusionOk="0">
                  <a:moveTo>
                    <a:pt x="2785" y="0"/>
                  </a:moveTo>
                  <a:cubicBezTo>
                    <a:pt x="1256" y="0"/>
                    <a:pt x="1" y="1256"/>
                    <a:pt x="1" y="2808"/>
                  </a:cubicBezTo>
                  <a:cubicBezTo>
                    <a:pt x="1" y="4337"/>
                    <a:pt x="1256" y="5592"/>
                    <a:pt x="2785" y="5592"/>
                  </a:cubicBezTo>
                  <a:cubicBezTo>
                    <a:pt x="4338" y="5592"/>
                    <a:pt x="5593" y="4337"/>
                    <a:pt x="5593" y="2808"/>
                  </a:cubicBezTo>
                  <a:cubicBezTo>
                    <a:pt x="5593" y="1256"/>
                    <a:pt x="4338" y="0"/>
                    <a:pt x="27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13"/>
            <p:cNvSpPr/>
            <p:nvPr/>
          </p:nvSpPr>
          <p:spPr>
            <a:xfrm>
              <a:off x="3311550" y="1787275"/>
              <a:ext cx="65075" cy="65075"/>
            </a:xfrm>
            <a:custGeom>
              <a:avLst/>
              <a:gdLst/>
              <a:ahLst/>
              <a:cxnLst/>
              <a:rect l="l" t="t" r="r" b="b"/>
              <a:pathLst>
                <a:path w="2603" h="2603" extrusionOk="0">
                  <a:moveTo>
                    <a:pt x="1301" y="0"/>
                  </a:moveTo>
                  <a:cubicBezTo>
                    <a:pt x="594" y="0"/>
                    <a:pt x="0" y="571"/>
                    <a:pt x="0" y="1301"/>
                  </a:cubicBezTo>
                  <a:cubicBezTo>
                    <a:pt x="0" y="2009"/>
                    <a:pt x="594" y="2602"/>
                    <a:pt x="1301" y="2602"/>
                  </a:cubicBezTo>
                  <a:cubicBezTo>
                    <a:pt x="2009" y="2602"/>
                    <a:pt x="2602" y="2009"/>
                    <a:pt x="2602" y="1301"/>
                  </a:cubicBezTo>
                  <a:cubicBezTo>
                    <a:pt x="2602" y="571"/>
                    <a:pt x="2009" y="0"/>
                    <a:pt x="13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13"/>
            <p:cNvSpPr/>
            <p:nvPr/>
          </p:nvSpPr>
          <p:spPr>
            <a:xfrm>
              <a:off x="3501550" y="1519075"/>
              <a:ext cx="143825" cy="144400"/>
            </a:xfrm>
            <a:custGeom>
              <a:avLst/>
              <a:gdLst/>
              <a:ahLst/>
              <a:cxnLst/>
              <a:rect l="l" t="t" r="r" b="b"/>
              <a:pathLst>
                <a:path w="5753" h="5776" extrusionOk="0">
                  <a:moveTo>
                    <a:pt x="2877" y="388"/>
                  </a:moveTo>
                  <a:cubicBezTo>
                    <a:pt x="4246" y="388"/>
                    <a:pt x="5388" y="1507"/>
                    <a:pt x="5388" y="2899"/>
                  </a:cubicBezTo>
                  <a:cubicBezTo>
                    <a:pt x="5388" y="4269"/>
                    <a:pt x="4246" y="5410"/>
                    <a:pt x="2877" y="5410"/>
                  </a:cubicBezTo>
                  <a:cubicBezTo>
                    <a:pt x="1485" y="5410"/>
                    <a:pt x="366" y="4269"/>
                    <a:pt x="366" y="2899"/>
                  </a:cubicBezTo>
                  <a:cubicBezTo>
                    <a:pt x="366" y="1507"/>
                    <a:pt x="1485" y="388"/>
                    <a:pt x="2877" y="388"/>
                  </a:cubicBezTo>
                  <a:close/>
                  <a:moveTo>
                    <a:pt x="2877" y="0"/>
                  </a:moveTo>
                  <a:cubicBezTo>
                    <a:pt x="1279" y="0"/>
                    <a:pt x="1" y="1301"/>
                    <a:pt x="1" y="2899"/>
                  </a:cubicBezTo>
                  <a:cubicBezTo>
                    <a:pt x="1" y="4497"/>
                    <a:pt x="1279" y="5775"/>
                    <a:pt x="2877" y="5775"/>
                  </a:cubicBezTo>
                  <a:cubicBezTo>
                    <a:pt x="4475" y="5775"/>
                    <a:pt x="5753" y="4497"/>
                    <a:pt x="5753" y="2899"/>
                  </a:cubicBezTo>
                  <a:cubicBezTo>
                    <a:pt x="5753" y="1301"/>
                    <a:pt x="4475" y="0"/>
                    <a:pt x="28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13"/>
            <p:cNvSpPr/>
            <p:nvPr/>
          </p:nvSpPr>
          <p:spPr>
            <a:xfrm>
              <a:off x="3526675" y="1544750"/>
              <a:ext cx="93600" cy="93050"/>
            </a:xfrm>
            <a:custGeom>
              <a:avLst/>
              <a:gdLst/>
              <a:ahLst/>
              <a:cxnLst/>
              <a:rect l="l" t="t" r="r" b="b"/>
              <a:pathLst>
                <a:path w="3744" h="3722" extrusionOk="0">
                  <a:moveTo>
                    <a:pt x="1872" y="0"/>
                  </a:moveTo>
                  <a:cubicBezTo>
                    <a:pt x="845" y="0"/>
                    <a:pt x="0" y="845"/>
                    <a:pt x="0" y="1872"/>
                  </a:cubicBezTo>
                  <a:cubicBezTo>
                    <a:pt x="0" y="2899"/>
                    <a:pt x="845" y="3721"/>
                    <a:pt x="1872" y="3721"/>
                  </a:cubicBezTo>
                  <a:cubicBezTo>
                    <a:pt x="2899" y="3721"/>
                    <a:pt x="3744" y="2899"/>
                    <a:pt x="3744" y="1872"/>
                  </a:cubicBezTo>
                  <a:cubicBezTo>
                    <a:pt x="3744" y="845"/>
                    <a:pt x="2899" y="0"/>
                    <a:pt x="18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13"/>
            <p:cNvSpPr/>
            <p:nvPr/>
          </p:nvSpPr>
          <p:spPr>
            <a:xfrm>
              <a:off x="1930050" y="1563575"/>
              <a:ext cx="106150" cy="106175"/>
            </a:xfrm>
            <a:custGeom>
              <a:avLst/>
              <a:gdLst/>
              <a:ahLst/>
              <a:cxnLst/>
              <a:rect l="l" t="t" r="r" b="b"/>
              <a:pathLst>
                <a:path w="4246" h="4247" extrusionOk="0">
                  <a:moveTo>
                    <a:pt x="2123" y="1"/>
                  </a:moveTo>
                  <a:cubicBezTo>
                    <a:pt x="959" y="1"/>
                    <a:pt x="0" y="937"/>
                    <a:pt x="0" y="2123"/>
                  </a:cubicBezTo>
                  <a:cubicBezTo>
                    <a:pt x="0" y="3288"/>
                    <a:pt x="959" y="4246"/>
                    <a:pt x="2123" y="4246"/>
                  </a:cubicBezTo>
                  <a:cubicBezTo>
                    <a:pt x="3310" y="4246"/>
                    <a:pt x="4246" y="3288"/>
                    <a:pt x="4246" y="2123"/>
                  </a:cubicBezTo>
                  <a:cubicBezTo>
                    <a:pt x="4246" y="937"/>
                    <a:pt x="3310"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13"/>
            <p:cNvSpPr/>
            <p:nvPr/>
          </p:nvSpPr>
          <p:spPr>
            <a:xfrm>
              <a:off x="1621325" y="1563575"/>
              <a:ext cx="106175" cy="106175"/>
            </a:xfrm>
            <a:custGeom>
              <a:avLst/>
              <a:gdLst/>
              <a:ahLst/>
              <a:cxnLst/>
              <a:rect l="l" t="t" r="r" b="b"/>
              <a:pathLst>
                <a:path w="4247" h="4247" extrusionOk="0">
                  <a:moveTo>
                    <a:pt x="2123" y="1"/>
                  </a:moveTo>
                  <a:cubicBezTo>
                    <a:pt x="936" y="1"/>
                    <a:pt x="1" y="937"/>
                    <a:pt x="1" y="2123"/>
                  </a:cubicBezTo>
                  <a:cubicBezTo>
                    <a:pt x="1" y="3288"/>
                    <a:pt x="936" y="4246"/>
                    <a:pt x="2123" y="4246"/>
                  </a:cubicBezTo>
                  <a:cubicBezTo>
                    <a:pt x="3287" y="4246"/>
                    <a:pt x="4246" y="3288"/>
                    <a:pt x="4246" y="2123"/>
                  </a:cubicBezTo>
                  <a:cubicBezTo>
                    <a:pt x="4246" y="937"/>
                    <a:pt x="3287"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13"/>
            <p:cNvSpPr/>
            <p:nvPr/>
          </p:nvSpPr>
          <p:spPr>
            <a:xfrm>
              <a:off x="944550" y="1765575"/>
              <a:ext cx="106175" cy="106175"/>
            </a:xfrm>
            <a:custGeom>
              <a:avLst/>
              <a:gdLst/>
              <a:ahLst/>
              <a:cxnLst/>
              <a:rect l="l" t="t" r="r" b="b"/>
              <a:pathLst>
                <a:path w="4247" h="4247" extrusionOk="0">
                  <a:moveTo>
                    <a:pt x="2123" y="1"/>
                  </a:moveTo>
                  <a:cubicBezTo>
                    <a:pt x="959" y="1"/>
                    <a:pt x="1" y="960"/>
                    <a:pt x="1" y="2124"/>
                  </a:cubicBezTo>
                  <a:cubicBezTo>
                    <a:pt x="1" y="3311"/>
                    <a:pt x="959" y="4246"/>
                    <a:pt x="2123" y="4246"/>
                  </a:cubicBezTo>
                  <a:cubicBezTo>
                    <a:pt x="3310" y="4246"/>
                    <a:pt x="4246" y="3311"/>
                    <a:pt x="4246" y="2124"/>
                  </a:cubicBezTo>
                  <a:cubicBezTo>
                    <a:pt x="4246" y="960"/>
                    <a:pt x="3310"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13"/>
            <p:cNvSpPr/>
            <p:nvPr/>
          </p:nvSpPr>
          <p:spPr>
            <a:xfrm>
              <a:off x="496050" y="1323925"/>
              <a:ext cx="106150" cy="106150"/>
            </a:xfrm>
            <a:custGeom>
              <a:avLst/>
              <a:gdLst/>
              <a:ahLst/>
              <a:cxnLst/>
              <a:rect l="l" t="t" r="r" b="b"/>
              <a:pathLst>
                <a:path w="4246" h="4246" extrusionOk="0">
                  <a:moveTo>
                    <a:pt x="2123" y="0"/>
                  </a:moveTo>
                  <a:cubicBezTo>
                    <a:pt x="959" y="0"/>
                    <a:pt x="0" y="936"/>
                    <a:pt x="0" y="2123"/>
                  </a:cubicBezTo>
                  <a:cubicBezTo>
                    <a:pt x="0" y="3287"/>
                    <a:pt x="959" y="4246"/>
                    <a:pt x="2123" y="4246"/>
                  </a:cubicBezTo>
                  <a:cubicBezTo>
                    <a:pt x="3287" y="4246"/>
                    <a:pt x="4246" y="3287"/>
                    <a:pt x="4246" y="2123"/>
                  </a:cubicBezTo>
                  <a:cubicBezTo>
                    <a:pt x="4246" y="936"/>
                    <a:pt x="3287"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13"/>
            <p:cNvSpPr/>
            <p:nvPr/>
          </p:nvSpPr>
          <p:spPr>
            <a:xfrm>
              <a:off x="3168300" y="1186975"/>
              <a:ext cx="72500" cy="73050"/>
            </a:xfrm>
            <a:custGeom>
              <a:avLst/>
              <a:gdLst/>
              <a:ahLst/>
              <a:cxnLst/>
              <a:rect l="l" t="t" r="r" b="b"/>
              <a:pathLst>
                <a:path w="2900" h="2922" extrusionOk="0">
                  <a:moveTo>
                    <a:pt x="1462" y="0"/>
                  </a:moveTo>
                  <a:cubicBezTo>
                    <a:pt x="640" y="0"/>
                    <a:pt x="1" y="639"/>
                    <a:pt x="1" y="1461"/>
                  </a:cubicBezTo>
                  <a:cubicBezTo>
                    <a:pt x="1" y="2260"/>
                    <a:pt x="640" y="2922"/>
                    <a:pt x="1462" y="2922"/>
                  </a:cubicBezTo>
                  <a:cubicBezTo>
                    <a:pt x="2261" y="2922"/>
                    <a:pt x="2900" y="2260"/>
                    <a:pt x="2900" y="1461"/>
                  </a:cubicBezTo>
                  <a:cubicBezTo>
                    <a:pt x="2900" y="639"/>
                    <a:pt x="2261" y="0"/>
                    <a:pt x="14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13"/>
            <p:cNvSpPr/>
            <p:nvPr/>
          </p:nvSpPr>
          <p:spPr>
            <a:xfrm>
              <a:off x="1238425" y="1362725"/>
              <a:ext cx="73075" cy="73050"/>
            </a:xfrm>
            <a:custGeom>
              <a:avLst/>
              <a:gdLst/>
              <a:ahLst/>
              <a:cxnLst/>
              <a:rect l="l" t="t" r="r" b="b"/>
              <a:pathLst>
                <a:path w="2923" h="2922" extrusionOk="0">
                  <a:moveTo>
                    <a:pt x="1462" y="0"/>
                  </a:moveTo>
                  <a:cubicBezTo>
                    <a:pt x="640" y="0"/>
                    <a:pt x="1" y="662"/>
                    <a:pt x="1" y="1461"/>
                  </a:cubicBezTo>
                  <a:cubicBezTo>
                    <a:pt x="1" y="2260"/>
                    <a:pt x="640" y="2922"/>
                    <a:pt x="1462" y="2922"/>
                  </a:cubicBezTo>
                  <a:cubicBezTo>
                    <a:pt x="2260" y="2922"/>
                    <a:pt x="2922" y="2260"/>
                    <a:pt x="2922" y="1461"/>
                  </a:cubicBezTo>
                  <a:cubicBezTo>
                    <a:pt x="2922" y="662"/>
                    <a:pt x="2260" y="0"/>
                    <a:pt x="14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13"/>
            <p:cNvSpPr/>
            <p:nvPr/>
          </p:nvSpPr>
          <p:spPr>
            <a:xfrm>
              <a:off x="2281550" y="832600"/>
              <a:ext cx="2995850" cy="9725"/>
            </a:xfrm>
            <a:custGeom>
              <a:avLst/>
              <a:gdLst/>
              <a:ahLst/>
              <a:cxnLst/>
              <a:rect l="l" t="t" r="r" b="b"/>
              <a:pathLst>
                <a:path w="119834" h="389" extrusionOk="0">
                  <a:moveTo>
                    <a:pt x="183" y="1"/>
                  </a:moveTo>
                  <a:cubicBezTo>
                    <a:pt x="69" y="1"/>
                    <a:pt x="0" y="92"/>
                    <a:pt x="0" y="183"/>
                  </a:cubicBezTo>
                  <a:cubicBezTo>
                    <a:pt x="0" y="297"/>
                    <a:pt x="69" y="389"/>
                    <a:pt x="183" y="389"/>
                  </a:cubicBezTo>
                  <a:lnTo>
                    <a:pt x="119628" y="389"/>
                  </a:lnTo>
                  <a:cubicBezTo>
                    <a:pt x="119742" y="389"/>
                    <a:pt x="119833" y="297"/>
                    <a:pt x="119833" y="183"/>
                  </a:cubicBezTo>
                  <a:cubicBezTo>
                    <a:pt x="119833" y="92"/>
                    <a:pt x="119742" y="1"/>
                    <a:pt x="1196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13"/>
            <p:cNvSpPr/>
            <p:nvPr/>
          </p:nvSpPr>
          <p:spPr>
            <a:xfrm>
              <a:off x="2222775" y="800650"/>
              <a:ext cx="73075" cy="73050"/>
            </a:xfrm>
            <a:custGeom>
              <a:avLst/>
              <a:gdLst/>
              <a:ahLst/>
              <a:cxnLst/>
              <a:rect l="l" t="t" r="r" b="b"/>
              <a:pathLst>
                <a:path w="2923" h="2922" extrusionOk="0">
                  <a:moveTo>
                    <a:pt x="1461" y="0"/>
                  </a:moveTo>
                  <a:cubicBezTo>
                    <a:pt x="640" y="0"/>
                    <a:pt x="0" y="662"/>
                    <a:pt x="0" y="1461"/>
                  </a:cubicBezTo>
                  <a:cubicBezTo>
                    <a:pt x="0" y="2283"/>
                    <a:pt x="640" y="2922"/>
                    <a:pt x="1461" y="2922"/>
                  </a:cubicBezTo>
                  <a:cubicBezTo>
                    <a:pt x="2260" y="2922"/>
                    <a:pt x="2922" y="2283"/>
                    <a:pt x="2922" y="1461"/>
                  </a:cubicBezTo>
                  <a:cubicBezTo>
                    <a:pt x="2922" y="662"/>
                    <a:pt x="2260" y="0"/>
                    <a:pt x="14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13"/>
            <p:cNvSpPr/>
            <p:nvPr/>
          </p:nvSpPr>
          <p:spPr>
            <a:xfrm>
              <a:off x="5235725" y="800650"/>
              <a:ext cx="73050" cy="73050"/>
            </a:xfrm>
            <a:custGeom>
              <a:avLst/>
              <a:gdLst/>
              <a:ahLst/>
              <a:cxnLst/>
              <a:rect l="l" t="t" r="r" b="b"/>
              <a:pathLst>
                <a:path w="2922" h="2922" extrusionOk="0">
                  <a:moveTo>
                    <a:pt x="1461" y="0"/>
                  </a:moveTo>
                  <a:cubicBezTo>
                    <a:pt x="662" y="0"/>
                    <a:pt x="0" y="662"/>
                    <a:pt x="0" y="1461"/>
                  </a:cubicBezTo>
                  <a:cubicBezTo>
                    <a:pt x="0" y="2283"/>
                    <a:pt x="662" y="2922"/>
                    <a:pt x="1461" y="2922"/>
                  </a:cubicBezTo>
                  <a:cubicBezTo>
                    <a:pt x="2283" y="2922"/>
                    <a:pt x="2922" y="2283"/>
                    <a:pt x="2922" y="1461"/>
                  </a:cubicBezTo>
                  <a:cubicBezTo>
                    <a:pt x="2922" y="662"/>
                    <a:pt x="2283" y="0"/>
                    <a:pt x="14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13"/>
            <p:cNvSpPr/>
            <p:nvPr/>
          </p:nvSpPr>
          <p:spPr>
            <a:xfrm>
              <a:off x="5732175" y="319450"/>
              <a:ext cx="1118450" cy="1117475"/>
            </a:xfrm>
            <a:custGeom>
              <a:avLst/>
              <a:gdLst/>
              <a:ahLst/>
              <a:cxnLst/>
              <a:rect l="l" t="t" r="r" b="b"/>
              <a:pathLst>
                <a:path w="44738" h="44699" extrusionOk="0">
                  <a:moveTo>
                    <a:pt x="44532" y="1"/>
                  </a:moveTo>
                  <a:cubicBezTo>
                    <a:pt x="44481" y="1"/>
                    <a:pt x="44430" y="18"/>
                    <a:pt x="44395" y="52"/>
                  </a:cubicBezTo>
                  <a:lnTo>
                    <a:pt x="91" y="44356"/>
                  </a:lnTo>
                  <a:cubicBezTo>
                    <a:pt x="0" y="44447"/>
                    <a:pt x="0" y="44562"/>
                    <a:pt x="91" y="44630"/>
                  </a:cubicBezTo>
                  <a:cubicBezTo>
                    <a:pt x="114" y="44676"/>
                    <a:pt x="160" y="44699"/>
                    <a:pt x="228" y="44699"/>
                  </a:cubicBezTo>
                  <a:cubicBezTo>
                    <a:pt x="274" y="44699"/>
                    <a:pt x="320" y="44676"/>
                    <a:pt x="342" y="44630"/>
                  </a:cubicBezTo>
                  <a:lnTo>
                    <a:pt x="44669" y="326"/>
                  </a:lnTo>
                  <a:cubicBezTo>
                    <a:pt x="44738" y="258"/>
                    <a:pt x="44738" y="121"/>
                    <a:pt x="44669" y="52"/>
                  </a:cubicBezTo>
                  <a:cubicBezTo>
                    <a:pt x="44635" y="18"/>
                    <a:pt x="44584" y="1"/>
                    <a:pt x="445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13"/>
            <p:cNvSpPr/>
            <p:nvPr/>
          </p:nvSpPr>
          <p:spPr>
            <a:xfrm>
              <a:off x="5870250" y="381100"/>
              <a:ext cx="1118475" cy="1117450"/>
            </a:xfrm>
            <a:custGeom>
              <a:avLst/>
              <a:gdLst/>
              <a:ahLst/>
              <a:cxnLst/>
              <a:rect l="l" t="t" r="r" b="b"/>
              <a:pathLst>
                <a:path w="44739" h="44698" extrusionOk="0">
                  <a:moveTo>
                    <a:pt x="44522" y="0"/>
                  </a:moveTo>
                  <a:cubicBezTo>
                    <a:pt x="44476" y="0"/>
                    <a:pt x="44430" y="17"/>
                    <a:pt x="44396" y="51"/>
                  </a:cubicBezTo>
                  <a:lnTo>
                    <a:pt x="69" y="44378"/>
                  </a:lnTo>
                  <a:cubicBezTo>
                    <a:pt x="1" y="44447"/>
                    <a:pt x="1" y="44561"/>
                    <a:pt x="69" y="44629"/>
                  </a:cubicBezTo>
                  <a:cubicBezTo>
                    <a:pt x="115" y="44675"/>
                    <a:pt x="161" y="44698"/>
                    <a:pt x="206" y="44698"/>
                  </a:cubicBezTo>
                  <a:cubicBezTo>
                    <a:pt x="252" y="44698"/>
                    <a:pt x="298" y="44675"/>
                    <a:pt x="343" y="44629"/>
                  </a:cubicBezTo>
                  <a:lnTo>
                    <a:pt x="44647" y="325"/>
                  </a:lnTo>
                  <a:cubicBezTo>
                    <a:pt x="44738" y="257"/>
                    <a:pt x="44738" y="120"/>
                    <a:pt x="44647" y="51"/>
                  </a:cubicBezTo>
                  <a:cubicBezTo>
                    <a:pt x="44613" y="17"/>
                    <a:pt x="44567" y="0"/>
                    <a:pt x="445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13"/>
            <p:cNvSpPr/>
            <p:nvPr/>
          </p:nvSpPr>
          <p:spPr>
            <a:xfrm>
              <a:off x="4775775" y="1974875"/>
              <a:ext cx="2300825" cy="706600"/>
            </a:xfrm>
            <a:custGeom>
              <a:avLst/>
              <a:gdLst/>
              <a:ahLst/>
              <a:cxnLst/>
              <a:rect l="l" t="t" r="r" b="b"/>
              <a:pathLst>
                <a:path w="92033" h="28264" extrusionOk="0">
                  <a:moveTo>
                    <a:pt x="206" y="0"/>
                  </a:moveTo>
                  <a:cubicBezTo>
                    <a:pt x="155" y="0"/>
                    <a:pt x="104" y="17"/>
                    <a:pt x="69" y="51"/>
                  </a:cubicBezTo>
                  <a:cubicBezTo>
                    <a:pt x="1" y="120"/>
                    <a:pt x="1" y="234"/>
                    <a:pt x="69" y="325"/>
                  </a:cubicBezTo>
                  <a:lnTo>
                    <a:pt x="28007" y="28263"/>
                  </a:lnTo>
                  <a:lnTo>
                    <a:pt x="91850" y="28263"/>
                  </a:lnTo>
                  <a:cubicBezTo>
                    <a:pt x="91941" y="28263"/>
                    <a:pt x="92032" y="28172"/>
                    <a:pt x="92032" y="28058"/>
                  </a:cubicBezTo>
                  <a:cubicBezTo>
                    <a:pt x="92032" y="27967"/>
                    <a:pt x="91941" y="27875"/>
                    <a:pt x="91850" y="27875"/>
                  </a:cubicBezTo>
                  <a:lnTo>
                    <a:pt x="28167" y="27875"/>
                  </a:lnTo>
                  <a:lnTo>
                    <a:pt x="343" y="51"/>
                  </a:lnTo>
                  <a:cubicBezTo>
                    <a:pt x="309" y="17"/>
                    <a:pt x="258" y="0"/>
                    <a:pt x="2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13"/>
            <p:cNvSpPr/>
            <p:nvPr/>
          </p:nvSpPr>
          <p:spPr>
            <a:xfrm>
              <a:off x="3518100" y="2023500"/>
              <a:ext cx="149550" cy="93050"/>
            </a:xfrm>
            <a:custGeom>
              <a:avLst/>
              <a:gdLst/>
              <a:ahLst/>
              <a:cxnLst/>
              <a:rect l="l" t="t" r="r" b="b"/>
              <a:pathLst>
                <a:path w="5982" h="3722" extrusionOk="0">
                  <a:moveTo>
                    <a:pt x="1" y="1"/>
                  </a:moveTo>
                  <a:lnTo>
                    <a:pt x="3607" y="3721"/>
                  </a:lnTo>
                  <a:lnTo>
                    <a:pt x="5981" y="3721"/>
                  </a:lnTo>
                  <a:lnTo>
                    <a:pt x="239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13"/>
            <p:cNvSpPr/>
            <p:nvPr/>
          </p:nvSpPr>
          <p:spPr>
            <a:xfrm>
              <a:off x="3630525" y="2023500"/>
              <a:ext cx="148950" cy="93050"/>
            </a:xfrm>
            <a:custGeom>
              <a:avLst/>
              <a:gdLst/>
              <a:ahLst/>
              <a:cxnLst/>
              <a:rect l="l" t="t" r="r" b="b"/>
              <a:pathLst>
                <a:path w="5958" h="3722" extrusionOk="0">
                  <a:moveTo>
                    <a:pt x="0" y="1"/>
                  </a:moveTo>
                  <a:lnTo>
                    <a:pt x="3584" y="3721"/>
                  </a:lnTo>
                  <a:lnTo>
                    <a:pt x="5958"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13"/>
            <p:cNvSpPr/>
            <p:nvPr/>
          </p:nvSpPr>
          <p:spPr>
            <a:xfrm>
              <a:off x="3742375" y="2023500"/>
              <a:ext cx="149525" cy="93050"/>
            </a:xfrm>
            <a:custGeom>
              <a:avLst/>
              <a:gdLst/>
              <a:ahLst/>
              <a:cxnLst/>
              <a:rect l="l" t="t" r="r" b="b"/>
              <a:pathLst>
                <a:path w="5981" h="3722" extrusionOk="0">
                  <a:moveTo>
                    <a:pt x="0" y="1"/>
                  </a:moveTo>
                  <a:lnTo>
                    <a:pt x="3584" y="3721"/>
                  </a:lnTo>
                  <a:lnTo>
                    <a:pt x="5980"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13"/>
            <p:cNvSpPr/>
            <p:nvPr/>
          </p:nvSpPr>
          <p:spPr>
            <a:xfrm>
              <a:off x="3854775" y="2023500"/>
              <a:ext cx="148975" cy="93050"/>
            </a:xfrm>
            <a:custGeom>
              <a:avLst/>
              <a:gdLst/>
              <a:ahLst/>
              <a:cxnLst/>
              <a:rect l="l" t="t" r="r" b="b"/>
              <a:pathLst>
                <a:path w="5959" h="3722" extrusionOk="0">
                  <a:moveTo>
                    <a:pt x="1" y="1"/>
                  </a:moveTo>
                  <a:lnTo>
                    <a:pt x="3584" y="3721"/>
                  </a:lnTo>
                  <a:lnTo>
                    <a:pt x="5958" y="3721"/>
                  </a:lnTo>
                  <a:lnTo>
                    <a:pt x="23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13"/>
            <p:cNvSpPr/>
            <p:nvPr/>
          </p:nvSpPr>
          <p:spPr>
            <a:xfrm>
              <a:off x="3966625" y="2023500"/>
              <a:ext cx="148950" cy="93050"/>
            </a:xfrm>
            <a:custGeom>
              <a:avLst/>
              <a:gdLst/>
              <a:ahLst/>
              <a:cxnLst/>
              <a:rect l="l" t="t" r="r" b="b"/>
              <a:pathLst>
                <a:path w="5958" h="3722" extrusionOk="0">
                  <a:moveTo>
                    <a:pt x="1" y="1"/>
                  </a:moveTo>
                  <a:lnTo>
                    <a:pt x="3584" y="3721"/>
                  </a:lnTo>
                  <a:lnTo>
                    <a:pt x="5958"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13"/>
            <p:cNvSpPr/>
            <p:nvPr/>
          </p:nvSpPr>
          <p:spPr>
            <a:xfrm>
              <a:off x="4078475" y="2023500"/>
              <a:ext cx="149525" cy="93050"/>
            </a:xfrm>
            <a:custGeom>
              <a:avLst/>
              <a:gdLst/>
              <a:ahLst/>
              <a:cxnLst/>
              <a:rect l="l" t="t" r="r" b="b"/>
              <a:pathLst>
                <a:path w="5981" h="3722" extrusionOk="0">
                  <a:moveTo>
                    <a:pt x="0" y="1"/>
                  </a:moveTo>
                  <a:lnTo>
                    <a:pt x="3607" y="3721"/>
                  </a:lnTo>
                  <a:lnTo>
                    <a:pt x="5981" y="3721"/>
                  </a:lnTo>
                  <a:lnTo>
                    <a:pt x="23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13"/>
            <p:cNvSpPr/>
            <p:nvPr/>
          </p:nvSpPr>
          <p:spPr>
            <a:xfrm>
              <a:off x="4190875" y="2023500"/>
              <a:ext cx="148975" cy="93050"/>
            </a:xfrm>
            <a:custGeom>
              <a:avLst/>
              <a:gdLst/>
              <a:ahLst/>
              <a:cxnLst/>
              <a:rect l="l" t="t" r="r" b="b"/>
              <a:pathLst>
                <a:path w="5959" h="3722" extrusionOk="0">
                  <a:moveTo>
                    <a:pt x="1" y="1"/>
                  </a:moveTo>
                  <a:lnTo>
                    <a:pt x="3584" y="3721"/>
                  </a:lnTo>
                  <a:lnTo>
                    <a:pt x="5958" y="3721"/>
                  </a:lnTo>
                  <a:lnTo>
                    <a:pt x="23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13"/>
            <p:cNvSpPr/>
            <p:nvPr/>
          </p:nvSpPr>
          <p:spPr>
            <a:xfrm>
              <a:off x="4302725" y="2023500"/>
              <a:ext cx="149525" cy="93050"/>
            </a:xfrm>
            <a:custGeom>
              <a:avLst/>
              <a:gdLst/>
              <a:ahLst/>
              <a:cxnLst/>
              <a:rect l="l" t="t" r="r" b="b"/>
              <a:pathLst>
                <a:path w="5981" h="3722" extrusionOk="0">
                  <a:moveTo>
                    <a:pt x="1" y="1"/>
                  </a:moveTo>
                  <a:lnTo>
                    <a:pt x="3584" y="3721"/>
                  </a:lnTo>
                  <a:lnTo>
                    <a:pt x="5981"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13"/>
            <p:cNvSpPr/>
            <p:nvPr/>
          </p:nvSpPr>
          <p:spPr>
            <a:xfrm>
              <a:off x="2718075" y="2800150"/>
              <a:ext cx="276800" cy="172925"/>
            </a:xfrm>
            <a:custGeom>
              <a:avLst/>
              <a:gdLst/>
              <a:ahLst/>
              <a:cxnLst/>
              <a:rect l="l" t="t" r="r" b="b"/>
              <a:pathLst>
                <a:path w="11072" h="6917" extrusionOk="0">
                  <a:moveTo>
                    <a:pt x="1" y="0"/>
                  </a:moveTo>
                  <a:lnTo>
                    <a:pt x="6666"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13"/>
            <p:cNvSpPr/>
            <p:nvPr/>
          </p:nvSpPr>
          <p:spPr>
            <a:xfrm>
              <a:off x="2925800" y="2800150"/>
              <a:ext cx="276775" cy="172925"/>
            </a:xfrm>
            <a:custGeom>
              <a:avLst/>
              <a:gdLst/>
              <a:ahLst/>
              <a:cxnLst/>
              <a:rect l="l" t="t" r="r" b="b"/>
              <a:pathLst>
                <a:path w="11071" h="6917" extrusionOk="0">
                  <a:moveTo>
                    <a:pt x="0" y="0"/>
                  </a:moveTo>
                  <a:lnTo>
                    <a:pt x="6665" y="6916"/>
                  </a:lnTo>
                  <a:lnTo>
                    <a:pt x="11070" y="6916"/>
                  </a:lnTo>
                  <a:lnTo>
                    <a:pt x="44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13"/>
            <p:cNvSpPr/>
            <p:nvPr/>
          </p:nvSpPr>
          <p:spPr>
            <a:xfrm>
              <a:off x="3133500" y="2800150"/>
              <a:ext cx="276775" cy="172925"/>
            </a:xfrm>
            <a:custGeom>
              <a:avLst/>
              <a:gdLst/>
              <a:ahLst/>
              <a:cxnLst/>
              <a:rect l="l" t="t" r="r" b="b"/>
              <a:pathLst>
                <a:path w="11071" h="6917" extrusionOk="0">
                  <a:moveTo>
                    <a:pt x="1" y="0"/>
                  </a:moveTo>
                  <a:lnTo>
                    <a:pt x="6666" y="6916"/>
                  </a:lnTo>
                  <a:lnTo>
                    <a:pt x="11071" y="6916"/>
                  </a:lnTo>
                  <a:lnTo>
                    <a:pt x="442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13"/>
            <p:cNvSpPr/>
            <p:nvPr/>
          </p:nvSpPr>
          <p:spPr>
            <a:xfrm>
              <a:off x="3341775" y="2800150"/>
              <a:ext cx="276800" cy="172925"/>
            </a:xfrm>
            <a:custGeom>
              <a:avLst/>
              <a:gdLst/>
              <a:ahLst/>
              <a:cxnLst/>
              <a:rect l="l" t="t" r="r" b="b"/>
              <a:pathLst>
                <a:path w="11072" h="6917" extrusionOk="0">
                  <a:moveTo>
                    <a:pt x="1" y="0"/>
                  </a:moveTo>
                  <a:lnTo>
                    <a:pt x="6643"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13"/>
            <p:cNvSpPr/>
            <p:nvPr/>
          </p:nvSpPr>
          <p:spPr>
            <a:xfrm>
              <a:off x="3549500" y="2800150"/>
              <a:ext cx="276775" cy="172925"/>
            </a:xfrm>
            <a:custGeom>
              <a:avLst/>
              <a:gdLst/>
              <a:ahLst/>
              <a:cxnLst/>
              <a:rect l="l" t="t" r="r" b="b"/>
              <a:pathLst>
                <a:path w="11071" h="6917" extrusionOk="0">
                  <a:moveTo>
                    <a:pt x="0" y="0"/>
                  </a:moveTo>
                  <a:lnTo>
                    <a:pt x="6665"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13"/>
            <p:cNvSpPr/>
            <p:nvPr/>
          </p:nvSpPr>
          <p:spPr>
            <a:xfrm>
              <a:off x="3757200" y="2800150"/>
              <a:ext cx="276775" cy="172925"/>
            </a:xfrm>
            <a:custGeom>
              <a:avLst/>
              <a:gdLst/>
              <a:ahLst/>
              <a:cxnLst/>
              <a:rect l="l" t="t" r="r" b="b"/>
              <a:pathLst>
                <a:path w="11071" h="6917" extrusionOk="0">
                  <a:moveTo>
                    <a:pt x="1" y="0"/>
                  </a:moveTo>
                  <a:lnTo>
                    <a:pt x="6666"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13"/>
            <p:cNvSpPr/>
            <p:nvPr/>
          </p:nvSpPr>
          <p:spPr>
            <a:xfrm>
              <a:off x="6113925" y="435450"/>
              <a:ext cx="276775" cy="172925"/>
            </a:xfrm>
            <a:custGeom>
              <a:avLst/>
              <a:gdLst/>
              <a:ahLst/>
              <a:cxnLst/>
              <a:rect l="l" t="t" r="r" b="b"/>
              <a:pathLst>
                <a:path w="11071" h="6917" extrusionOk="0">
                  <a:moveTo>
                    <a:pt x="6665" y="0"/>
                  </a:moveTo>
                  <a:lnTo>
                    <a:pt x="0" y="6916"/>
                  </a:lnTo>
                  <a:lnTo>
                    <a:pt x="4428" y="6916"/>
                  </a:lnTo>
                  <a:lnTo>
                    <a:pt x="110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13"/>
            <p:cNvSpPr/>
            <p:nvPr/>
          </p:nvSpPr>
          <p:spPr>
            <a:xfrm>
              <a:off x="5906200" y="435450"/>
              <a:ext cx="276800" cy="172925"/>
            </a:xfrm>
            <a:custGeom>
              <a:avLst/>
              <a:gdLst/>
              <a:ahLst/>
              <a:cxnLst/>
              <a:rect l="l" t="t" r="r" b="b"/>
              <a:pathLst>
                <a:path w="11072" h="6917" extrusionOk="0">
                  <a:moveTo>
                    <a:pt x="6666"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13"/>
            <p:cNvSpPr/>
            <p:nvPr/>
          </p:nvSpPr>
          <p:spPr>
            <a:xfrm>
              <a:off x="5698500" y="435450"/>
              <a:ext cx="276775" cy="172925"/>
            </a:xfrm>
            <a:custGeom>
              <a:avLst/>
              <a:gdLst/>
              <a:ahLst/>
              <a:cxnLst/>
              <a:rect l="l" t="t" r="r" b="b"/>
              <a:pathLst>
                <a:path w="11071" h="6917" extrusionOk="0">
                  <a:moveTo>
                    <a:pt x="6643" y="0"/>
                  </a:moveTo>
                  <a:lnTo>
                    <a:pt x="0"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13"/>
            <p:cNvSpPr/>
            <p:nvPr/>
          </p:nvSpPr>
          <p:spPr>
            <a:xfrm>
              <a:off x="5490225" y="435450"/>
              <a:ext cx="276775" cy="172925"/>
            </a:xfrm>
            <a:custGeom>
              <a:avLst/>
              <a:gdLst/>
              <a:ahLst/>
              <a:cxnLst/>
              <a:rect l="l" t="t" r="r" b="b"/>
              <a:pathLst>
                <a:path w="11071" h="6917" extrusionOk="0">
                  <a:moveTo>
                    <a:pt x="6665" y="0"/>
                  </a:moveTo>
                  <a:lnTo>
                    <a:pt x="0" y="6916"/>
                  </a:lnTo>
                  <a:lnTo>
                    <a:pt x="4428" y="6916"/>
                  </a:lnTo>
                  <a:lnTo>
                    <a:pt x="110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13"/>
            <p:cNvSpPr/>
            <p:nvPr/>
          </p:nvSpPr>
          <p:spPr>
            <a:xfrm>
              <a:off x="5282500" y="435450"/>
              <a:ext cx="276775" cy="172925"/>
            </a:xfrm>
            <a:custGeom>
              <a:avLst/>
              <a:gdLst/>
              <a:ahLst/>
              <a:cxnLst/>
              <a:rect l="l" t="t" r="r" b="b"/>
              <a:pathLst>
                <a:path w="11071" h="6917" extrusionOk="0">
                  <a:moveTo>
                    <a:pt x="6666"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13"/>
            <p:cNvSpPr/>
            <p:nvPr/>
          </p:nvSpPr>
          <p:spPr>
            <a:xfrm>
              <a:off x="5074800" y="435450"/>
              <a:ext cx="276775" cy="172925"/>
            </a:xfrm>
            <a:custGeom>
              <a:avLst/>
              <a:gdLst/>
              <a:ahLst/>
              <a:cxnLst/>
              <a:rect l="l" t="t" r="r" b="b"/>
              <a:pathLst>
                <a:path w="11071" h="6917" extrusionOk="0">
                  <a:moveTo>
                    <a:pt x="6665" y="0"/>
                  </a:moveTo>
                  <a:lnTo>
                    <a:pt x="0"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13"/>
            <p:cNvSpPr/>
            <p:nvPr/>
          </p:nvSpPr>
          <p:spPr>
            <a:xfrm>
              <a:off x="4867075" y="435450"/>
              <a:ext cx="276800" cy="172925"/>
            </a:xfrm>
            <a:custGeom>
              <a:avLst/>
              <a:gdLst/>
              <a:ahLst/>
              <a:cxnLst/>
              <a:rect l="l" t="t" r="r" b="b"/>
              <a:pathLst>
                <a:path w="11072" h="6917" extrusionOk="0">
                  <a:moveTo>
                    <a:pt x="6643"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13"/>
            <p:cNvSpPr/>
            <p:nvPr/>
          </p:nvSpPr>
          <p:spPr>
            <a:xfrm>
              <a:off x="4658800" y="435450"/>
              <a:ext cx="276775" cy="172925"/>
            </a:xfrm>
            <a:custGeom>
              <a:avLst/>
              <a:gdLst/>
              <a:ahLst/>
              <a:cxnLst/>
              <a:rect l="l" t="t" r="r" b="b"/>
              <a:pathLst>
                <a:path w="11071" h="6917" extrusionOk="0">
                  <a:moveTo>
                    <a:pt x="6666" y="0"/>
                  </a:moveTo>
                  <a:lnTo>
                    <a:pt x="1" y="6916"/>
                  </a:lnTo>
                  <a:lnTo>
                    <a:pt x="4429"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13"/>
            <p:cNvSpPr/>
            <p:nvPr/>
          </p:nvSpPr>
          <p:spPr>
            <a:xfrm>
              <a:off x="4853400" y="927325"/>
              <a:ext cx="143250" cy="155250"/>
            </a:xfrm>
            <a:custGeom>
              <a:avLst/>
              <a:gdLst/>
              <a:ahLst/>
              <a:cxnLst/>
              <a:rect l="l" t="t" r="r" b="b"/>
              <a:pathLst>
                <a:path w="5730" h="6210" extrusionOk="0">
                  <a:moveTo>
                    <a:pt x="0" y="1"/>
                  </a:moveTo>
                  <a:lnTo>
                    <a:pt x="3492" y="3265"/>
                  </a:lnTo>
                  <a:lnTo>
                    <a:pt x="365" y="6209"/>
                  </a:lnTo>
                  <a:lnTo>
                    <a:pt x="2602" y="6209"/>
                  </a:lnTo>
                  <a:lnTo>
                    <a:pt x="5729"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13"/>
            <p:cNvSpPr/>
            <p:nvPr/>
          </p:nvSpPr>
          <p:spPr>
            <a:xfrm>
              <a:off x="4940700" y="927325"/>
              <a:ext cx="143825" cy="155250"/>
            </a:xfrm>
            <a:custGeom>
              <a:avLst/>
              <a:gdLst/>
              <a:ahLst/>
              <a:cxnLst/>
              <a:rect l="l" t="t" r="r" b="b"/>
              <a:pathLst>
                <a:path w="5753" h="6210" extrusionOk="0">
                  <a:moveTo>
                    <a:pt x="0" y="1"/>
                  </a:moveTo>
                  <a:lnTo>
                    <a:pt x="3493" y="3265"/>
                  </a:lnTo>
                  <a:lnTo>
                    <a:pt x="366" y="6209"/>
                  </a:lnTo>
                  <a:lnTo>
                    <a:pt x="2602"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13"/>
            <p:cNvSpPr/>
            <p:nvPr/>
          </p:nvSpPr>
          <p:spPr>
            <a:xfrm>
              <a:off x="5028000" y="927325"/>
              <a:ext cx="143825" cy="155250"/>
            </a:xfrm>
            <a:custGeom>
              <a:avLst/>
              <a:gdLst/>
              <a:ahLst/>
              <a:cxnLst/>
              <a:rect l="l" t="t" r="r" b="b"/>
              <a:pathLst>
                <a:path w="5753" h="6210" extrusionOk="0">
                  <a:moveTo>
                    <a:pt x="1" y="1"/>
                  </a:moveTo>
                  <a:lnTo>
                    <a:pt x="3516" y="3265"/>
                  </a:lnTo>
                  <a:lnTo>
                    <a:pt x="366" y="6209"/>
                  </a:lnTo>
                  <a:lnTo>
                    <a:pt x="2603"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13"/>
            <p:cNvSpPr/>
            <p:nvPr/>
          </p:nvSpPr>
          <p:spPr>
            <a:xfrm>
              <a:off x="5115300" y="927325"/>
              <a:ext cx="143825" cy="155250"/>
            </a:xfrm>
            <a:custGeom>
              <a:avLst/>
              <a:gdLst/>
              <a:ahLst/>
              <a:cxnLst/>
              <a:rect l="l" t="t" r="r" b="b"/>
              <a:pathLst>
                <a:path w="5753" h="6210" extrusionOk="0">
                  <a:moveTo>
                    <a:pt x="1" y="1"/>
                  </a:moveTo>
                  <a:lnTo>
                    <a:pt x="3516" y="3265"/>
                  </a:lnTo>
                  <a:lnTo>
                    <a:pt x="366" y="6209"/>
                  </a:lnTo>
                  <a:lnTo>
                    <a:pt x="2626"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13"/>
            <p:cNvSpPr/>
            <p:nvPr/>
          </p:nvSpPr>
          <p:spPr>
            <a:xfrm>
              <a:off x="5202625" y="927325"/>
              <a:ext cx="143825" cy="155250"/>
            </a:xfrm>
            <a:custGeom>
              <a:avLst/>
              <a:gdLst/>
              <a:ahLst/>
              <a:cxnLst/>
              <a:rect l="l" t="t" r="r" b="b"/>
              <a:pathLst>
                <a:path w="5753" h="6210" extrusionOk="0">
                  <a:moveTo>
                    <a:pt x="0" y="1"/>
                  </a:moveTo>
                  <a:lnTo>
                    <a:pt x="3515" y="3265"/>
                  </a:lnTo>
                  <a:lnTo>
                    <a:pt x="388" y="6209"/>
                  </a:lnTo>
                  <a:lnTo>
                    <a:pt x="2625"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13"/>
            <p:cNvSpPr/>
            <p:nvPr/>
          </p:nvSpPr>
          <p:spPr>
            <a:xfrm>
              <a:off x="5289925" y="927325"/>
              <a:ext cx="143825" cy="155250"/>
            </a:xfrm>
            <a:custGeom>
              <a:avLst/>
              <a:gdLst/>
              <a:ahLst/>
              <a:cxnLst/>
              <a:rect l="l" t="t" r="r" b="b"/>
              <a:pathLst>
                <a:path w="5753" h="6210" extrusionOk="0">
                  <a:moveTo>
                    <a:pt x="0" y="1"/>
                  </a:moveTo>
                  <a:lnTo>
                    <a:pt x="3516" y="3265"/>
                  </a:lnTo>
                  <a:lnTo>
                    <a:pt x="388" y="6209"/>
                  </a:lnTo>
                  <a:lnTo>
                    <a:pt x="2625"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13"/>
            <p:cNvSpPr/>
            <p:nvPr/>
          </p:nvSpPr>
          <p:spPr>
            <a:xfrm>
              <a:off x="5377225" y="927325"/>
              <a:ext cx="143825" cy="155250"/>
            </a:xfrm>
            <a:custGeom>
              <a:avLst/>
              <a:gdLst/>
              <a:ahLst/>
              <a:cxnLst/>
              <a:rect l="l" t="t" r="r" b="b"/>
              <a:pathLst>
                <a:path w="5753" h="6210" extrusionOk="0">
                  <a:moveTo>
                    <a:pt x="1" y="1"/>
                  </a:moveTo>
                  <a:lnTo>
                    <a:pt x="3516" y="3265"/>
                  </a:lnTo>
                  <a:lnTo>
                    <a:pt x="389" y="6209"/>
                  </a:lnTo>
                  <a:lnTo>
                    <a:pt x="2626"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13"/>
            <p:cNvSpPr/>
            <p:nvPr/>
          </p:nvSpPr>
          <p:spPr>
            <a:xfrm>
              <a:off x="5465100" y="927325"/>
              <a:ext cx="143250" cy="155250"/>
            </a:xfrm>
            <a:custGeom>
              <a:avLst/>
              <a:gdLst/>
              <a:ahLst/>
              <a:cxnLst/>
              <a:rect l="l" t="t" r="r" b="b"/>
              <a:pathLst>
                <a:path w="5730" h="6210" extrusionOk="0">
                  <a:moveTo>
                    <a:pt x="1" y="1"/>
                  </a:moveTo>
                  <a:lnTo>
                    <a:pt x="3493" y="3265"/>
                  </a:lnTo>
                  <a:lnTo>
                    <a:pt x="366" y="6209"/>
                  </a:lnTo>
                  <a:lnTo>
                    <a:pt x="2603" y="6209"/>
                  </a:lnTo>
                  <a:lnTo>
                    <a:pt x="5730"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13"/>
            <p:cNvSpPr/>
            <p:nvPr/>
          </p:nvSpPr>
          <p:spPr>
            <a:xfrm>
              <a:off x="5552425" y="927325"/>
              <a:ext cx="143250" cy="155250"/>
            </a:xfrm>
            <a:custGeom>
              <a:avLst/>
              <a:gdLst/>
              <a:ahLst/>
              <a:cxnLst/>
              <a:rect l="l" t="t" r="r" b="b"/>
              <a:pathLst>
                <a:path w="5730" h="6210" extrusionOk="0">
                  <a:moveTo>
                    <a:pt x="0" y="1"/>
                  </a:moveTo>
                  <a:lnTo>
                    <a:pt x="3492" y="3265"/>
                  </a:lnTo>
                  <a:lnTo>
                    <a:pt x="365" y="6209"/>
                  </a:lnTo>
                  <a:lnTo>
                    <a:pt x="2602" y="6209"/>
                  </a:lnTo>
                  <a:lnTo>
                    <a:pt x="5729"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13"/>
            <p:cNvSpPr/>
            <p:nvPr/>
          </p:nvSpPr>
          <p:spPr>
            <a:xfrm>
              <a:off x="5639725" y="927325"/>
              <a:ext cx="143825" cy="155250"/>
            </a:xfrm>
            <a:custGeom>
              <a:avLst/>
              <a:gdLst/>
              <a:ahLst/>
              <a:cxnLst/>
              <a:rect l="l" t="t" r="r" b="b"/>
              <a:pathLst>
                <a:path w="5753" h="6210" extrusionOk="0">
                  <a:moveTo>
                    <a:pt x="0" y="1"/>
                  </a:moveTo>
                  <a:lnTo>
                    <a:pt x="3493" y="3265"/>
                  </a:lnTo>
                  <a:lnTo>
                    <a:pt x="366" y="6209"/>
                  </a:lnTo>
                  <a:lnTo>
                    <a:pt x="2602"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13"/>
            <p:cNvSpPr/>
            <p:nvPr/>
          </p:nvSpPr>
          <p:spPr>
            <a:xfrm>
              <a:off x="5727025" y="927325"/>
              <a:ext cx="143825" cy="155250"/>
            </a:xfrm>
            <a:custGeom>
              <a:avLst/>
              <a:gdLst/>
              <a:ahLst/>
              <a:cxnLst/>
              <a:rect l="l" t="t" r="r" b="b"/>
              <a:pathLst>
                <a:path w="5753" h="6210" extrusionOk="0">
                  <a:moveTo>
                    <a:pt x="1" y="1"/>
                  </a:moveTo>
                  <a:lnTo>
                    <a:pt x="3516" y="3265"/>
                  </a:lnTo>
                  <a:lnTo>
                    <a:pt x="366" y="6209"/>
                  </a:lnTo>
                  <a:lnTo>
                    <a:pt x="2603"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3" name="Google Shape;1043;p13"/>
          <p:cNvGrpSpPr/>
          <p:nvPr/>
        </p:nvGrpSpPr>
        <p:grpSpPr>
          <a:xfrm>
            <a:off x="8757750" y="2728975"/>
            <a:ext cx="1552150" cy="3475150"/>
            <a:chOff x="327125" y="2375600"/>
            <a:chExt cx="1552150" cy="3475150"/>
          </a:xfrm>
        </p:grpSpPr>
        <p:sp>
          <p:nvSpPr>
            <p:cNvPr id="1044" name="Google Shape;1044;p13"/>
            <p:cNvSpPr/>
            <p:nvPr/>
          </p:nvSpPr>
          <p:spPr>
            <a:xfrm>
              <a:off x="531425" y="2394425"/>
              <a:ext cx="115850" cy="3456325"/>
            </a:xfrm>
            <a:custGeom>
              <a:avLst/>
              <a:gdLst/>
              <a:ahLst/>
              <a:cxnLst/>
              <a:rect l="l" t="t" r="r" b="b"/>
              <a:pathLst>
                <a:path w="4634" h="138253" fill="none" extrusionOk="0">
                  <a:moveTo>
                    <a:pt x="3150" y="138253"/>
                  </a:moveTo>
                  <a:lnTo>
                    <a:pt x="3150" y="54872"/>
                  </a:lnTo>
                  <a:lnTo>
                    <a:pt x="0" y="51722"/>
                  </a:lnTo>
                  <a:lnTo>
                    <a:pt x="0" y="28714"/>
                  </a:lnTo>
                  <a:lnTo>
                    <a:pt x="4634" y="24058"/>
                  </a:lnTo>
                  <a:lnTo>
                    <a:pt x="4634"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13"/>
            <p:cNvSpPr/>
            <p:nvPr/>
          </p:nvSpPr>
          <p:spPr>
            <a:xfrm>
              <a:off x="627275" y="2375600"/>
              <a:ext cx="39975" cy="39950"/>
            </a:xfrm>
            <a:custGeom>
              <a:avLst/>
              <a:gdLst/>
              <a:ahLst/>
              <a:cxnLst/>
              <a:rect l="l" t="t" r="r" b="b"/>
              <a:pathLst>
                <a:path w="1599" h="1598" extrusionOk="0">
                  <a:moveTo>
                    <a:pt x="800" y="0"/>
                  </a:moveTo>
                  <a:cubicBezTo>
                    <a:pt x="366" y="0"/>
                    <a:pt x="1" y="365"/>
                    <a:pt x="1" y="799"/>
                  </a:cubicBezTo>
                  <a:cubicBezTo>
                    <a:pt x="1" y="1233"/>
                    <a:pt x="366" y="1598"/>
                    <a:pt x="800" y="1598"/>
                  </a:cubicBezTo>
                  <a:cubicBezTo>
                    <a:pt x="1256" y="1598"/>
                    <a:pt x="1599" y="1233"/>
                    <a:pt x="1599" y="799"/>
                  </a:cubicBezTo>
                  <a:cubicBezTo>
                    <a:pt x="1599" y="365"/>
                    <a:pt x="1256" y="0"/>
                    <a:pt x="800"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13"/>
            <p:cNvSpPr/>
            <p:nvPr/>
          </p:nvSpPr>
          <p:spPr>
            <a:xfrm>
              <a:off x="347100" y="2923975"/>
              <a:ext cx="112450" cy="2344175"/>
            </a:xfrm>
            <a:custGeom>
              <a:avLst/>
              <a:gdLst/>
              <a:ahLst/>
              <a:cxnLst/>
              <a:rect l="l" t="t" r="r" b="b"/>
              <a:pathLst>
                <a:path w="4498" h="93767" fill="none" extrusionOk="0">
                  <a:moveTo>
                    <a:pt x="4497" y="93766"/>
                  </a:moveTo>
                  <a:lnTo>
                    <a:pt x="4497" y="50855"/>
                  </a:lnTo>
                  <a:lnTo>
                    <a:pt x="1" y="46358"/>
                  </a:lnTo>
                  <a:lnTo>
                    <a:pt x="1"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13"/>
            <p:cNvSpPr/>
            <p:nvPr/>
          </p:nvSpPr>
          <p:spPr>
            <a:xfrm>
              <a:off x="327125" y="2904575"/>
              <a:ext cx="39975" cy="39950"/>
            </a:xfrm>
            <a:custGeom>
              <a:avLst/>
              <a:gdLst/>
              <a:ahLst/>
              <a:cxnLst/>
              <a:rect l="l" t="t" r="r" b="b"/>
              <a:pathLst>
                <a:path w="1599" h="1598" extrusionOk="0">
                  <a:moveTo>
                    <a:pt x="800" y="0"/>
                  </a:moveTo>
                  <a:cubicBezTo>
                    <a:pt x="366" y="0"/>
                    <a:pt x="1" y="365"/>
                    <a:pt x="1" y="799"/>
                  </a:cubicBezTo>
                  <a:cubicBezTo>
                    <a:pt x="1" y="1255"/>
                    <a:pt x="366" y="1598"/>
                    <a:pt x="800" y="1598"/>
                  </a:cubicBezTo>
                  <a:cubicBezTo>
                    <a:pt x="1233" y="1598"/>
                    <a:pt x="1599" y="1255"/>
                    <a:pt x="1599" y="799"/>
                  </a:cubicBezTo>
                  <a:cubicBezTo>
                    <a:pt x="1599" y="365"/>
                    <a:pt x="1233" y="0"/>
                    <a:pt x="800"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13"/>
            <p:cNvSpPr/>
            <p:nvPr/>
          </p:nvSpPr>
          <p:spPr>
            <a:xfrm>
              <a:off x="347100" y="2676875"/>
              <a:ext cx="192900" cy="374375"/>
            </a:xfrm>
            <a:custGeom>
              <a:avLst/>
              <a:gdLst/>
              <a:ahLst/>
              <a:cxnLst/>
              <a:rect l="l" t="t" r="r" b="b"/>
              <a:pathLst>
                <a:path w="7716" h="14975" fill="none" extrusionOk="0">
                  <a:moveTo>
                    <a:pt x="1" y="14974"/>
                  </a:moveTo>
                  <a:lnTo>
                    <a:pt x="7716" y="7259"/>
                  </a:lnTo>
                  <a:lnTo>
                    <a:pt x="7716" y="1"/>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13"/>
            <p:cNvSpPr/>
            <p:nvPr/>
          </p:nvSpPr>
          <p:spPr>
            <a:xfrm>
              <a:off x="520000" y="2658050"/>
              <a:ext cx="39975" cy="39975"/>
            </a:xfrm>
            <a:custGeom>
              <a:avLst/>
              <a:gdLst/>
              <a:ahLst/>
              <a:cxnLst/>
              <a:rect l="l" t="t" r="r" b="b"/>
              <a:pathLst>
                <a:path w="1599" h="1599" extrusionOk="0">
                  <a:moveTo>
                    <a:pt x="800" y="1"/>
                  </a:moveTo>
                  <a:cubicBezTo>
                    <a:pt x="366" y="1"/>
                    <a:pt x="1" y="366"/>
                    <a:pt x="1" y="799"/>
                  </a:cubicBezTo>
                  <a:cubicBezTo>
                    <a:pt x="1" y="1233"/>
                    <a:pt x="366" y="1598"/>
                    <a:pt x="800" y="1598"/>
                  </a:cubicBezTo>
                  <a:cubicBezTo>
                    <a:pt x="1233" y="1598"/>
                    <a:pt x="1598" y="1233"/>
                    <a:pt x="1598" y="799"/>
                  </a:cubicBezTo>
                  <a:cubicBezTo>
                    <a:pt x="1598" y="366"/>
                    <a:pt x="1233" y="1"/>
                    <a:pt x="800"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13"/>
            <p:cNvSpPr/>
            <p:nvPr/>
          </p:nvSpPr>
          <p:spPr>
            <a:xfrm>
              <a:off x="347100" y="4357400"/>
              <a:ext cx="25" cy="971225"/>
            </a:xfrm>
            <a:custGeom>
              <a:avLst/>
              <a:gdLst/>
              <a:ahLst/>
              <a:cxnLst/>
              <a:rect l="l" t="t" r="r" b="b"/>
              <a:pathLst>
                <a:path w="1" h="38849" fill="none" extrusionOk="0">
                  <a:moveTo>
                    <a:pt x="1" y="38849"/>
                  </a:moveTo>
                  <a:lnTo>
                    <a:pt x="1"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13"/>
            <p:cNvSpPr/>
            <p:nvPr/>
          </p:nvSpPr>
          <p:spPr>
            <a:xfrm>
              <a:off x="327125" y="4338550"/>
              <a:ext cx="39975" cy="39975"/>
            </a:xfrm>
            <a:custGeom>
              <a:avLst/>
              <a:gdLst/>
              <a:ahLst/>
              <a:cxnLst/>
              <a:rect l="l" t="t" r="r" b="b"/>
              <a:pathLst>
                <a:path w="1599" h="1599" extrusionOk="0">
                  <a:moveTo>
                    <a:pt x="800" y="1"/>
                  </a:moveTo>
                  <a:cubicBezTo>
                    <a:pt x="366" y="1"/>
                    <a:pt x="1" y="343"/>
                    <a:pt x="1" y="800"/>
                  </a:cubicBezTo>
                  <a:cubicBezTo>
                    <a:pt x="1" y="1234"/>
                    <a:pt x="366" y="1599"/>
                    <a:pt x="800" y="1599"/>
                  </a:cubicBezTo>
                  <a:cubicBezTo>
                    <a:pt x="1233" y="1599"/>
                    <a:pt x="1599" y="1234"/>
                    <a:pt x="1599" y="800"/>
                  </a:cubicBezTo>
                  <a:cubicBezTo>
                    <a:pt x="1599" y="343"/>
                    <a:pt x="1233" y="1"/>
                    <a:pt x="800"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13"/>
            <p:cNvSpPr/>
            <p:nvPr/>
          </p:nvSpPr>
          <p:spPr>
            <a:xfrm>
              <a:off x="690625" y="3227550"/>
              <a:ext cx="172925" cy="2083400"/>
            </a:xfrm>
            <a:custGeom>
              <a:avLst/>
              <a:gdLst/>
              <a:ahLst/>
              <a:cxnLst/>
              <a:rect l="l" t="t" r="r" b="b"/>
              <a:pathLst>
                <a:path w="6917" h="83336" fill="none" extrusionOk="0">
                  <a:moveTo>
                    <a:pt x="6917" y="83335"/>
                  </a:moveTo>
                  <a:lnTo>
                    <a:pt x="0" y="76396"/>
                  </a:lnTo>
                  <a:lnTo>
                    <a:pt x="0" y="15841"/>
                  </a:lnTo>
                  <a:lnTo>
                    <a:pt x="4954" y="10865"/>
                  </a:lnTo>
                  <a:lnTo>
                    <a:pt x="4954"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13"/>
            <p:cNvSpPr/>
            <p:nvPr/>
          </p:nvSpPr>
          <p:spPr>
            <a:xfrm>
              <a:off x="794475" y="3208700"/>
              <a:ext cx="39975" cy="39975"/>
            </a:xfrm>
            <a:custGeom>
              <a:avLst/>
              <a:gdLst/>
              <a:ahLst/>
              <a:cxnLst/>
              <a:rect l="l" t="t" r="r" b="b"/>
              <a:pathLst>
                <a:path w="1599" h="1599" extrusionOk="0">
                  <a:moveTo>
                    <a:pt x="800" y="1"/>
                  </a:moveTo>
                  <a:cubicBezTo>
                    <a:pt x="366" y="1"/>
                    <a:pt x="1" y="343"/>
                    <a:pt x="1" y="800"/>
                  </a:cubicBezTo>
                  <a:cubicBezTo>
                    <a:pt x="1" y="1234"/>
                    <a:pt x="366" y="1599"/>
                    <a:pt x="800" y="1599"/>
                  </a:cubicBezTo>
                  <a:cubicBezTo>
                    <a:pt x="1256" y="1599"/>
                    <a:pt x="1598" y="1234"/>
                    <a:pt x="1598" y="800"/>
                  </a:cubicBezTo>
                  <a:cubicBezTo>
                    <a:pt x="1598" y="343"/>
                    <a:pt x="1256" y="1"/>
                    <a:pt x="800"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13"/>
            <p:cNvSpPr/>
            <p:nvPr/>
          </p:nvSpPr>
          <p:spPr>
            <a:xfrm>
              <a:off x="776800" y="3899750"/>
              <a:ext cx="25" cy="1084800"/>
            </a:xfrm>
            <a:custGeom>
              <a:avLst/>
              <a:gdLst/>
              <a:ahLst/>
              <a:cxnLst/>
              <a:rect l="l" t="t" r="r" b="b"/>
              <a:pathLst>
                <a:path w="1" h="43392" fill="none" extrusionOk="0">
                  <a:moveTo>
                    <a:pt x="0" y="43391"/>
                  </a:moveTo>
                  <a:lnTo>
                    <a:pt x="0"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13"/>
            <p:cNvSpPr/>
            <p:nvPr/>
          </p:nvSpPr>
          <p:spPr>
            <a:xfrm>
              <a:off x="756825" y="4963400"/>
              <a:ext cx="40525" cy="39975"/>
            </a:xfrm>
            <a:custGeom>
              <a:avLst/>
              <a:gdLst/>
              <a:ahLst/>
              <a:cxnLst/>
              <a:rect l="l" t="t" r="r" b="b"/>
              <a:pathLst>
                <a:path w="1621" h="1599" extrusionOk="0">
                  <a:moveTo>
                    <a:pt x="799" y="1"/>
                  </a:moveTo>
                  <a:cubicBezTo>
                    <a:pt x="365" y="1"/>
                    <a:pt x="0" y="366"/>
                    <a:pt x="0" y="800"/>
                  </a:cubicBezTo>
                  <a:cubicBezTo>
                    <a:pt x="0" y="1233"/>
                    <a:pt x="365" y="1598"/>
                    <a:pt x="799" y="1598"/>
                  </a:cubicBezTo>
                  <a:cubicBezTo>
                    <a:pt x="1256" y="1598"/>
                    <a:pt x="1621" y="1233"/>
                    <a:pt x="1621" y="800"/>
                  </a:cubicBezTo>
                  <a:cubicBezTo>
                    <a:pt x="1621" y="366"/>
                    <a:pt x="1256" y="1"/>
                    <a:pt x="799"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13"/>
            <p:cNvSpPr/>
            <p:nvPr/>
          </p:nvSpPr>
          <p:spPr>
            <a:xfrm>
              <a:off x="756825" y="3880925"/>
              <a:ext cx="40525" cy="39950"/>
            </a:xfrm>
            <a:custGeom>
              <a:avLst/>
              <a:gdLst/>
              <a:ahLst/>
              <a:cxnLst/>
              <a:rect l="l" t="t" r="r" b="b"/>
              <a:pathLst>
                <a:path w="1621" h="1598" extrusionOk="0">
                  <a:moveTo>
                    <a:pt x="799" y="0"/>
                  </a:moveTo>
                  <a:cubicBezTo>
                    <a:pt x="365" y="0"/>
                    <a:pt x="0" y="342"/>
                    <a:pt x="0" y="799"/>
                  </a:cubicBezTo>
                  <a:cubicBezTo>
                    <a:pt x="0" y="1233"/>
                    <a:pt x="365" y="1598"/>
                    <a:pt x="799" y="1598"/>
                  </a:cubicBezTo>
                  <a:cubicBezTo>
                    <a:pt x="1256" y="1598"/>
                    <a:pt x="1621" y="1233"/>
                    <a:pt x="1621" y="799"/>
                  </a:cubicBezTo>
                  <a:cubicBezTo>
                    <a:pt x="1621" y="342"/>
                    <a:pt x="1256" y="0"/>
                    <a:pt x="799"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13"/>
            <p:cNvSpPr/>
            <p:nvPr/>
          </p:nvSpPr>
          <p:spPr>
            <a:xfrm>
              <a:off x="861250" y="3692600"/>
              <a:ext cx="445675" cy="1618350"/>
            </a:xfrm>
            <a:custGeom>
              <a:avLst/>
              <a:gdLst/>
              <a:ahLst/>
              <a:cxnLst/>
              <a:rect l="l" t="t" r="r" b="b"/>
              <a:pathLst>
                <a:path w="17827" h="64734" fill="none" extrusionOk="0">
                  <a:moveTo>
                    <a:pt x="17827" y="64733"/>
                  </a:moveTo>
                  <a:lnTo>
                    <a:pt x="4314" y="51221"/>
                  </a:lnTo>
                  <a:lnTo>
                    <a:pt x="4314" y="28258"/>
                  </a:lnTo>
                  <a:lnTo>
                    <a:pt x="0" y="23944"/>
                  </a:lnTo>
                  <a:lnTo>
                    <a:pt x="0" y="1"/>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13"/>
            <p:cNvSpPr/>
            <p:nvPr/>
          </p:nvSpPr>
          <p:spPr>
            <a:xfrm>
              <a:off x="841275" y="3673200"/>
              <a:ext cx="39975" cy="40550"/>
            </a:xfrm>
            <a:custGeom>
              <a:avLst/>
              <a:gdLst/>
              <a:ahLst/>
              <a:cxnLst/>
              <a:rect l="l" t="t" r="r" b="b"/>
              <a:pathLst>
                <a:path w="1599" h="1622" extrusionOk="0">
                  <a:moveTo>
                    <a:pt x="799" y="1"/>
                  </a:moveTo>
                  <a:cubicBezTo>
                    <a:pt x="343" y="1"/>
                    <a:pt x="0" y="366"/>
                    <a:pt x="0" y="800"/>
                  </a:cubicBezTo>
                  <a:cubicBezTo>
                    <a:pt x="0" y="1256"/>
                    <a:pt x="343" y="1621"/>
                    <a:pt x="799" y="1621"/>
                  </a:cubicBezTo>
                  <a:cubicBezTo>
                    <a:pt x="1233" y="1621"/>
                    <a:pt x="1598" y="1256"/>
                    <a:pt x="1598" y="800"/>
                  </a:cubicBezTo>
                  <a:cubicBezTo>
                    <a:pt x="1598" y="366"/>
                    <a:pt x="1233" y="1"/>
                    <a:pt x="799"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13"/>
            <p:cNvSpPr/>
            <p:nvPr/>
          </p:nvSpPr>
          <p:spPr>
            <a:xfrm>
              <a:off x="969100" y="4182200"/>
              <a:ext cx="174625" cy="556975"/>
            </a:xfrm>
            <a:custGeom>
              <a:avLst/>
              <a:gdLst/>
              <a:ahLst/>
              <a:cxnLst/>
              <a:rect l="l" t="t" r="r" b="b"/>
              <a:pathLst>
                <a:path w="6985" h="22279" fill="none" extrusionOk="0">
                  <a:moveTo>
                    <a:pt x="0" y="22278"/>
                  </a:moveTo>
                  <a:lnTo>
                    <a:pt x="6985" y="15294"/>
                  </a:lnTo>
                  <a:lnTo>
                    <a:pt x="6985" y="1"/>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13"/>
            <p:cNvSpPr/>
            <p:nvPr/>
          </p:nvSpPr>
          <p:spPr>
            <a:xfrm>
              <a:off x="1123725" y="4163375"/>
              <a:ext cx="39975" cy="39975"/>
            </a:xfrm>
            <a:custGeom>
              <a:avLst/>
              <a:gdLst/>
              <a:ahLst/>
              <a:cxnLst/>
              <a:rect l="l" t="t" r="r" b="b"/>
              <a:pathLst>
                <a:path w="1599" h="1599" extrusionOk="0">
                  <a:moveTo>
                    <a:pt x="800" y="1"/>
                  </a:moveTo>
                  <a:cubicBezTo>
                    <a:pt x="343" y="1"/>
                    <a:pt x="1" y="343"/>
                    <a:pt x="1" y="799"/>
                  </a:cubicBezTo>
                  <a:cubicBezTo>
                    <a:pt x="1" y="1233"/>
                    <a:pt x="343" y="1598"/>
                    <a:pt x="800" y="1598"/>
                  </a:cubicBezTo>
                  <a:cubicBezTo>
                    <a:pt x="1233" y="1598"/>
                    <a:pt x="1599" y="1233"/>
                    <a:pt x="1599" y="799"/>
                  </a:cubicBezTo>
                  <a:cubicBezTo>
                    <a:pt x="1599" y="343"/>
                    <a:pt x="1233" y="1"/>
                    <a:pt x="800"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13"/>
            <p:cNvSpPr/>
            <p:nvPr/>
          </p:nvSpPr>
          <p:spPr>
            <a:xfrm>
              <a:off x="1393075" y="4882950"/>
              <a:ext cx="25" cy="428000"/>
            </a:xfrm>
            <a:custGeom>
              <a:avLst/>
              <a:gdLst/>
              <a:ahLst/>
              <a:cxnLst/>
              <a:rect l="l" t="t" r="r" b="b"/>
              <a:pathLst>
                <a:path w="1" h="17120" fill="none" extrusionOk="0">
                  <a:moveTo>
                    <a:pt x="0" y="17119"/>
                  </a:moveTo>
                  <a:lnTo>
                    <a:pt x="0"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13"/>
            <p:cNvSpPr/>
            <p:nvPr/>
          </p:nvSpPr>
          <p:spPr>
            <a:xfrm>
              <a:off x="1373100" y="4864125"/>
              <a:ext cx="39975" cy="39950"/>
            </a:xfrm>
            <a:custGeom>
              <a:avLst/>
              <a:gdLst/>
              <a:ahLst/>
              <a:cxnLst/>
              <a:rect l="l" t="t" r="r" b="b"/>
              <a:pathLst>
                <a:path w="1599" h="1598" extrusionOk="0">
                  <a:moveTo>
                    <a:pt x="799" y="0"/>
                  </a:moveTo>
                  <a:cubicBezTo>
                    <a:pt x="343" y="0"/>
                    <a:pt x="1" y="365"/>
                    <a:pt x="1" y="799"/>
                  </a:cubicBezTo>
                  <a:cubicBezTo>
                    <a:pt x="1" y="1233"/>
                    <a:pt x="343" y="1598"/>
                    <a:pt x="799" y="1598"/>
                  </a:cubicBezTo>
                  <a:cubicBezTo>
                    <a:pt x="1233" y="1598"/>
                    <a:pt x="1598" y="1233"/>
                    <a:pt x="1598" y="799"/>
                  </a:cubicBezTo>
                  <a:cubicBezTo>
                    <a:pt x="1598" y="365"/>
                    <a:pt x="1233" y="0"/>
                    <a:pt x="799"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13"/>
            <p:cNvSpPr/>
            <p:nvPr/>
          </p:nvSpPr>
          <p:spPr>
            <a:xfrm>
              <a:off x="1714900" y="4922900"/>
              <a:ext cx="164375" cy="388050"/>
            </a:xfrm>
            <a:custGeom>
              <a:avLst/>
              <a:gdLst/>
              <a:ahLst/>
              <a:cxnLst/>
              <a:rect l="l" t="t" r="r" b="b"/>
              <a:pathLst>
                <a:path w="6575" h="15522" fill="none" extrusionOk="0">
                  <a:moveTo>
                    <a:pt x="6575" y="15521"/>
                  </a:moveTo>
                  <a:lnTo>
                    <a:pt x="6575" y="6574"/>
                  </a:lnTo>
                  <a:lnTo>
                    <a:pt x="1"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13"/>
            <p:cNvSpPr/>
            <p:nvPr/>
          </p:nvSpPr>
          <p:spPr>
            <a:xfrm>
              <a:off x="1693800" y="4903475"/>
              <a:ext cx="43950" cy="40275"/>
            </a:xfrm>
            <a:custGeom>
              <a:avLst/>
              <a:gdLst/>
              <a:ahLst/>
              <a:cxnLst/>
              <a:rect l="l" t="t" r="r" b="b"/>
              <a:pathLst>
                <a:path w="1758" h="1611" extrusionOk="0">
                  <a:moveTo>
                    <a:pt x="868" y="1"/>
                  </a:moveTo>
                  <a:cubicBezTo>
                    <a:pt x="662" y="1"/>
                    <a:pt x="457" y="92"/>
                    <a:pt x="297" y="252"/>
                  </a:cubicBezTo>
                  <a:cubicBezTo>
                    <a:pt x="0" y="549"/>
                    <a:pt x="0" y="1074"/>
                    <a:pt x="297" y="1370"/>
                  </a:cubicBezTo>
                  <a:cubicBezTo>
                    <a:pt x="457" y="1530"/>
                    <a:pt x="662" y="1610"/>
                    <a:pt x="868" y="1610"/>
                  </a:cubicBezTo>
                  <a:cubicBezTo>
                    <a:pt x="1073" y="1610"/>
                    <a:pt x="1279" y="1530"/>
                    <a:pt x="1438" y="1370"/>
                  </a:cubicBezTo>
                  <a:cubicBezTo>
                    <a:pt x="1758" y="1074"/>
                    <a:pt x="1758" y="549"/>
                    <a:pt x="1438" y="252"/>
                  </a:cubicBezTo>
                  <a:cubicBezTo>
                    <a:pt x="1279" y="92"/>
                    <a:pt x="1073" y="1"/>
                    <a:pt x="868"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65" name="Google Shape;1065;p13"/>
          <p:cNvSpPr txBox="1">
            <a:spLocks noGrp="1"/>
          </p:cNvSpPr>
          <p:nvPr>
            <p:ph type="title"/>
          </p:nvPr>
        </p:nvSpPr>
        <p:spPr>
          <a:xfrm>
            <a:off x="720000" y="461875"/>
            <a:ext cx="7704000" cy="488400"/>
          </a:xfrm>
          <a:prstGeom prst="rect">
            <a:avLst/>
          </a:prstGeom>
        </p:spPr>
        <p:txBody>
          <a:bodyPr spcFirstLastPara="1" wrap="square" lIns="0" tIns="0" rIns="0" bIns="0" anchor="t" anchorCtr="0">
            <a:noAutofit/>
          </a:bodyPr>
          <a:lstStyle>
            <a:lvl1pPr lvl="0" rtl="0">
              <a:spcBef>
                <a:spcPts val="0"/>
              </a:spcBef>
              <a:spcAft>
                <a:spcPts val="0"/>
              </a:spcAft>
              <a:buSzPts val="36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066" name="Google Shape;1066;p13"/>
          <p:cNvSpPr txBox="1">
            <a:spLocks noGrp="1"/>
          </p:cNvSpPr>
          <p:nvPr>
            <p:ph type="subTitle" idx="1"/>
          </p:nvPr>
        </p:nvSpPr>
        <p:spPr>
          <a:xfrm>
            <a:off x="719988" y="3728592"/>
            <a:ext cx="1751700" cy="6453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067" name="Google Shape;1067;p13"/>
          <p:cNvSpPr txBox="1">
            <a:spLocks noGrp="1"/>
          </p:cNvSpPr>
          <p:nvPr>
            <p:ph type="title" idx="2"/>
          </p:nvPr>
        </p:nvSpPr>
        <p:spPr>
          <a:xfrm>
            <a:off x="720000" y="2868050"/>
            <a:ext cx="1466700" cy="645300"/>
          </a:xfrm>
          <a:prstGeom prst="rect">
            <a:avLst/>
          </a:prstGeom>
        </p:spPr>
        <p:txBody>
          <a:bodyPr spcFirstLastPara="1" wrap="square" lIns="0" tIns="0" rIns="0" bIns="0" anchor="ctr" anchorCtr="0">
            <a:noAutofit/>
          </a:bodyPr>
          <a:lstStyle>
            <a:lvl1pPr lvl="0" algn="l"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068" name="Google Shape;1068;p13"/>
          <p:cNvSpPr txBox="1">
            <a:spLocks noGrp="1"/>
          </p:cNvSpPr>
          <p:nvPr>
            <p:ph type="title" idx="3" hasCustomPrompt="1"/>
          </p:nvPr>
        </p:nvSpPr>
        <p:spPr>
          <a:xfrm>
            <a:off x="878350" y="1766925"/>
            <a:ext cx="584700" cy="585300"/>
          </a:xfrm>
          <a:prstGeom prst="rect">
            <a:avLst/>
          </a:prstGeom>
        </p:spPr>
        <p:txBody>
          <a:bodyPr spcFirstLastPara="1" wrap="square" lIns="0" tIns="0" rIns="0" bIns="0" anchor="ctr" anchorCtr="0">
            <a:noAutofit/>
          </a:bodyPr>
          <a:lstStyle>
            <a:lvl1pPr lvl="0" algn="ctr" rtl="0">
              <a:spcBef>
                <a:spcPts val="0"/>
              </a:spcBef>
              <a:spcAft>
                <a:spcPts val="0"/>
              </a:spcAft>
              <a:buSzPts val="3000"/>
              <a:buNone/>
              <a:defRPr>
                <a:solidFill>
                  <a:schemeClr val="dk1"/>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1069" name="Google Shape;1069;p13"/>
          <p:cNvSpPr txBox="1">
            <a:spLocks noGrp="1"/>
          </p:cNvSpPr>
          <p:nvPr>
            <p:ph type="subTitle" idx="4"/>
          </p:nvPr>
        </p:nvSpPr>
        <p:spPr>
          <a:xfrm>
            <a:off x="3666713" y="3728575"/>
            <a:ext cx="1751700" cy="6453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070" name="Google Shape;1070;p13"/>
          <p:cNvSpPr txBox="1">
            <a:spLocks noGrp="1"/>
          </p:cNvSpPr>
          <p:nvPr>
            <p:ph type="title" idx="5"/>
          </p:nvPr>
        </p:nvSpPr>
        <p:spPr>
          <a:xfrm>
            <a:off x="3666725" y="2868050"/>
            <a:ext cx="1422000" cy="645300"/>
          </a:xfrm>
          <a:prstGeom prst="rect">
            <a:avLst/>
          </a:prstGeom>
        </p:spPr>
        <p:txBody>
          <a:bodyPr spcFirstLastPara="1" wrap="square" lIns="0" tIns="0" rIns="0" bIns="0" anchor="ctr" anchorCtr="0">
            <a:noAutofit/>
          </a:bodyPr>
          <a:lstStyle>
            <a:lvl1pPr lvl="0" algn="l"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071" name="Google Shape;1071;p13"/>
          <p:cNvSpPr txBox="1">
            <a:spLocks noGrp="1"/>
          </p:cNvSpPr>
          <p:nvPr>
            <p:ph type="title" idx="6" hasCustomPrompt="1"/>
          </p:nvPr>
        </p:nvSpPr>
        <p:spPr>
          <a:xfrm>
            <a:off x="3828350" y="1766950"/>
            <a:ext cx="584700" cy="585300"/>
          </a:xfrm>
          <a:prstGeom prst="rect">
            <a:avLst/>
          </a:prstGeom>
        </p:spPr>
        <p:txBody>
          <a:bodyPr spcFirstLastPara="1" wrap="square" lIns="0" tIns="0" rIns="0" bIns="0" anchor="ctr" anchorCtr="0">
            <a:noAutofit/>
          </a:bodyPr>
          <a:lstStyle>
            <a:lvl1pPr lvl="0" algn="ctr" rtl="0">
              <a:spcBef>
                <a:spcPts val="0"/>
              </a:spcBef>
              <a:spcAft>
                <a:spcPts val="0"/>
              </a:spcAft>
              <a:buSzPts val="3000"/>
              <a:buNone/>
              <a:defRPr>
                <a:solidFill>
                  <a:schemeClr val="dk1"/>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1072" name="Google Shape;1072;p13"/>
          <p:cNvSpPr txBox="1">
            <a:spLocks noGrp="1"/>
          </p:cNvSpPr>
          <p:nvPr>
            <p:ph type="subTitle" idx="7"/>
          </p:nvPr>
        </p:nvSpPr>
        <p:spPr>
          <a:xfrm>
            <a:off x="6672288" y="3728575"/>
            <a:ext cx="1751700" cy="6453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073" name="Google Shape;1073;p13"/>
          <p:cNvSpPr txBox="1">
            <a:spLocks noGrp="1"/>
          </p:cNvSpPr>
          <p:nvPr>
            <p:ph type="title" idx="8"/>
          </p:nvPr>
        </p:nvSpPr>
        <p:spPr>
          <a:xfrm>
            <a:off x="6672300" y="2868050"/>
            <a:ext cx="1368300" cy="645300"/>
          </a:xfrm>
          <a:prstGeom prst="rect">
            <a:avLst/>
          </a:prstGeom>
        </p:spPr>
        <p:txBody>
          <a:bodyPr spcFirstLastPara="1" wrap="square" lIns="0" tIns="0" rIns="0" bIns="0" anchor="ctr" anchorCtr="0">
            <a:noAutofit/>
          </a:bodyPr>
          <a:lstStyle>
            <a:lvl1pPr lvl="0" algn="l"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074" name="Google Shape;1074;p13"/>
          <p:cNvSpPr txBox="1">
            <a:spLocks noGrp="1"/>
          </p:cNvSpPr>
          <p:nvPr>
            <p:ph type="title" idx="9" hasCustomPrompt="1"/>
          </p:nvPr>
        </p:nvSpPr>
        <p:spPr>
          <a:xfrm>
            <a:off x="6832500" y="1766950"/>
            <a:ext cx="584700" cy="585300"/>
          </a:xfrm>
          <a:prstGeom prst="rect">
            <a:avLst/>
          </a:prstGeom>
        </p:spPr>
        <p:txBody>
          <a:bodyPr spcFirstLastPara="1" wrap="square" lIns="0" tIns="0" rIns="0" bIns="0" anchor="ctr" anchorCtr="0">
            <a:noAutofit/>
          </a:bodyPr>
          <a:lstStyle>
            <a:lvl1pPr lvl="0" algn="ctr" rtl="0">
              <a:spcBef>
                <a:spcPts val="0"/>
              </a:spcBef>
              <a:spcAft>
                <a:spcPts val="0"/>
              </a:spcAft>
              <a:buSzPts val="3000"/>
              <a:buNone/>
              <a:defRPr>
                <a:solidFill>
                  <a:schemeClr val="dk1"/>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1075" name="Google Shape;1075;p13"/>
          <p:cNvSpPr/>
          <p:nvPr/>
        </p:nvSpPr>
        <p:spPr>
          <a:xfrm rot="5400000">
            <a:off x="500408" y="-71091"/>
            <a:ext cx="148483" cy="290677"/>
          </a:xfrm>
          <a:custGeom>
            <a:avLst/>
            <a:gdLst/>
            <a:ahLst/>
            <a:cxnLst/>
            <a:rect l="l" t="t" r="r" b="b"/>
            <a:pathLst>
              <a:path w="1204" h="2357" fill="none" extrusionOk="0">
                <a:moveTo>
                  <a:pt x="0" y="0"/>
                </a:moveTo>
                <a:lnTo>
                  <a:pt x="1203" y="1178"/>
                </a:lnTo>
                <a:lnTo>
                  <a:pt x="0" y="2356"/>
                </a:lnTo>
              </a:path>
            </a:pathLst>
          </a:custGeom>
          <a:noFill/>
          <a:ln w="19050" cap="flat" cmpd="sng">
            <a:solidFill>
              <a:schemeClr val="accent5"/>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13"/>
          <p:cNvSpPr/>
          <p:nvPr/>
        </p:nvSpPr>
        <p:spPr>
          <a:xfrm rot="5400000">
            <a:off x="501950" y="75727"/>
            <a:ext cx="145400" cy="290677"/>
          </a:xfrm>
          <a:custGeom>
            <a:avLst/>
            <a:gdLst/>
            <a:ahLst/>
            <a:cxnLst/>
            <a:rect l="l" t="t" r="r" b="b"/>
            <a:pathLst>
              <a:path w="1179" h="2357" fill="none" extrusionOk="0">
                <a:moveTo>
                  <a:pt x="0" y="0"/>
                </a:moveTo>
                <a:lnTo>
                  <a:pt x="1178" y="1178"/>
                </a:lnTo>
                <a:lnTo>
                  <a:pt x="0" y="2356"/>
                </a:lnTo>
              </a:path>
            </a:pathLst>
          </a:custGeom>
          <a:noFill/>
          <a:ln w="19050" cap="flat" cmpd="sng">
            <a:solidFill>
              <a:schemeClr val="accent5"/>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13"/>
          <p:cNvSpPr/>
          <p:nvPr/>
        </p:nvSpPr>
        <p:spPr>
          <a:xfrm rot="5400000">
            <a:off x="500408" y="222546"/>
            <a:ext cx="148483" cy="290677"/>
          </a:xfrm>
          <a:custGeom>
            <a:avLst/>
            <a:gdLst/>
            <a:ahLst/>
            <a:cxnLst/>
            <a:rect l="l" t="t" r="r" b="b"/>
            <a:pathLst>
              <a:path w="1204" h="2357" fill="none" extrusionOk="0">
                <a:moveTo>
                  <a:pt x="0" y="0"/>
                </a:moveTo>
                <a:lnTo>
                  <a:pt x="1203" y="1178"/>
                </a:lnTo>
                <a:lnTo>
                  <a:pt x="0" y="2356"/>
                </a:lnTo>
              </a:path>
            </a:pathLst>
          </a:custGeom>
          <a:noFill/>
          <a:ln w="19050" cap="flat" cmpd="sng">
            <a:solidFill>
              <a:schemeClr val="accent5"/>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13"/>
          <p:cNvSpPr/>
          <p:nvPr/>
        </p:nvSpPr>
        <p:spPr>
          <a:xfrm rot="5400000">
            <a:off x="501950" y="369365"/>
            <a:ext cx="145400" cy="290677"/>
          </a:xfrm>
          <a:custGeom>
            <a:avLst/>
            <a:gdLst/>
            <a:ahLst/>
            <a:cxnLst/>
            <a:rect l="l" t="t" r="r" b="b"/>
            <a:pathLst>
              <a:path w="1179" h="2357" fill="none" extrusionOk="0">
                <a:moveTo>
                  <a:pt x="0" y="0"/>
                </a:moveTo>
                <a:lnTo>
                  <a:pt x="1178" y="1178"/>
                </a:lnTo>
                <a:lnTo>
                  <a:pt x="0" y="2356"/>
                </a:lnTo>
              </a:path>
            </a:pathLst>
          </a:custGeom>
          <a:noFill/>
          <a:ln w="19050" cap="flat" cmpd="sng">
            <a:solidFill>
              <a:schemeClr val="accent5"/>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13"/>
          <p:cNvSpPr/>
          <p:nvPr/>
        </p:nvSpPr>
        <p:spPr>
          <a:xfrm rot="5400000">
            <a:off x="500408" y="516183"/>
            <a:ext cx="148483" cy="290677"/>
          </a:xfrm>
          <a:custGeom>
            <a:avLst/>
            <a:gdLst/>
            <a:ahLst/>
            <a:cxnLst/>
            <a:rect l="l" t="t" r="r" b="b"/>
            <a:pathLst>
              <a:path w="1204" h="2357" fill="none" extrusionOk="0">
                <a:moveTo>
                  <a:pt x="0" y="0"/>
                </a:moveTo>
                <a:lnTo>
                  <a:pt x="1203" y="1178"/>
                </a:lnTo>
                <a:lnTo>
                  <a:pt x="0" y="2356"/>
                </a:lnTo>
              </a:path>
            </a:pathLst>
          </a:custGeom>
          <a:noFill/>
          <a:ln w="19050" cap="flat" cmpd="sng">
            <a:solidFill>
              <a:schemeClr val="accent5"/>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13"/>
          <p:cNvSpPr/>
          <p:nvPr/>
        </p:nvSpPr>
        <p:spPr>
          <a:xfrm rot="5400000">
            <a:off x="501950" y="663002"/>
            <a:ext cx="145400" cy="290677"/>
          </a:xfrm>
          <a:custGeom>
            <a:avLst/>
            <a:gdLst/>
            <a:ahLst/>
            <a:cxnLst/>
            <a:rect l="l" t="t" r="r" b="b"/>
            <a:pathLst>
              <a:path w="1179" h="2357" fill="none" extrusionOk="0">
                <a:moveTo>
                  <a:pt x="0" y="0"/>
                </a:moveTo>
                <a:lnTo>
                  <a:pt x="1178" y="1178"/>
                </a:lnTo>
                <a:lnTo>
                  <a:pt x="0" y="2356"/>
                </a:lnTo>
              </a:path>
            </a:pathLst>
          </a:custGeom>
          <a:noFill/>
          <a:ln w="19050" cap="flat" cmpd="sng">
            <a:solidFill>
              <a:schemeClr val="accent5"/>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four columns">
  <p:cSld name="CUSTOM_2">
    <p:spTree>
      <p:nvGrpSpPr>
        <p:cNvPr id="1" name="Shape 1286"/>
        <p:cNvGrpSpPr/>
        <p:nvPr/>
      </p:nvGrpSpPr>
      <p:grpSpPr>
        <a:xfrm>
          <a:off x="0" y="0"/>
          <a:ext cx="0" cy="0"/>
          <a:chOff x="0" y="0"/>
          <a:chExt cx="0" cy="0"/>
        </a:xfrm>
      </p:grpSpPr>
      <p:grpSp>
        <p:nvGrpSpPr>
          <p:cNvPr id="1287" name="Google Shape;1287;p15"/>
          <p:cNvGrpSpPr/>
          <p:nvPr/>
        </p:nvGrpSpPr>
        <p:grpSpPr>
          <a:xfrm>
            <a:off x="2019110" y="-2483486"/>
            <a:ext cx="7884219" cy="3433770"/>
            <a:chOff x="24125" y="294775"/>
            <a:chExt cx="7767703" cy="3383025"/>
          </a:xfrm>
        </p:grpSpPr>
        <p:sp>
          <p:nvSpPr>
            <p:cNvPr id="1288" name="Google Shape;1288;p15"/>
            <p:cNvSpPr/>
            <p:nvPr/>
          </p:nvSpPr>
          <p:spPr>
            <a:xfrm>
              <a:off x="1686375" y="607200"/>
              <a:ext cx="142125" cy="129550"/>
            </a:xfrm>
            <a:custGeom>
              <a:avLst/>
              <a:gdLst/>
              <a:ahLst/>
              <a:cxnLst/>
              <a:rect l="l" t="t" r="r" b="b"/>
              <a:pathLst>
                <a:path w="5685" h="5182" extrusionOk="0">
                  <a:moveTo>
                    <a:pt x="2834" y="1"/>
                  </a:moveTo>
                  <a:cubicBezTo>
                    <a:pt x="2169" y="1"/>
                    <a:pt x="1507" y="252"/>
                    <a:pt x="1005" y="754"/>
                  </a:cubicBezTo>
                  <a:cubicBezTo>
                    <a:pt x="1" y="1781"/>
                    <a:pt x="1" y="3402"/>
                    <a:pt x="1005" y="4429"/>
                  </a:cubicBezTo>
                  <a:cubicBezTo>
                    <a:pt x="1507" y="4931"/>
                    <a:pt x="2169" y="5182"/>
                    <a:pt x="2834" y="5182"/>
                  </a:cubicBezTo>
                  <a:cubicBezTo>
                    <a:pt x="3499" y="5182"/>
                    <a:pt x="4166" y="4931"/>
                    <a:pt x="4680" y="4429"/>
                  </a:cubicBezTo>
                  <a:cubicBezTo>
                    <a:pt x="5684" y="3402"/>
                    <a:pt x="5684" y="1781"/>
                    <a:pt x="4680" y="754"/>
                  </a:cubicBezTo>
                  <a:cubicBezTo>
                    <a:pt x="4166" y="252"/>
                    <a:pt x="3499" y="1"/>
                    <a:pt x="28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15"/>
            <p:cNvSpPr/>
            <p:nvPr/>
          </p:nvSpPr>
          <p:spPr>
            <a:xfrm>
              <a:off x="6609800" y="3191600"/>
              <a:ext cx="148950" cy="93025"/>
            </a:xfrm>
            <a:custGeom>
              <a:avLst/>
              <a:gdLst/>
              <a:ahLst/>
              <a:cxnLst/>
              <a:rect l="l" t="t" r="r" b="b"/>
              <a:pathLst>
                <a:path w="5958" h="3721" extrusionOk="0">
                  <a:moveTo>
                    <a:pt x="0" y="0"/>
                  </a:moveTo>
                  <a:lnTo>
                    <a:pt x="3584" y="3721"/>
                  </a:lnTo>
                  <a:lnTo>
                    <a:pt x="5958" y="3721"/>
                  </a:lnTo>
                  <a:lnTo>
                    <a:pt x="23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15"/>
            <p:cNvSpPr/>
            <p:nvPr/>
          </p:nvSpPr>
          <p:spPr>
            <a:xfrm>
              <a:off x="6721650" y="3191600"/>
              <a:ext cx="149525" cy="93025"/>
            </a:xfrm>
            <a:custGeom>
              <a:avLst/>
              <a:gdLst/>
              <a:ahLst/>
              <a:cxnLst/>
              <a:rect l="l" t="t" r="r" b="b"/>
              <a:pathLst>
                <a:path w="5981" h="3721" extrusionOk="0">
                  <a:moveTo>
                    <a:pt x="0" y="0"/>
                  </a:moveTo>
                  <a:lnTo>
                    <a:pt x="3584" y="3721"/>
                  </a:lnTo>
                  <a:lnTo>
                    <a:pt x="5980" y="3721"/>
                  </a:lnTo>
                  <a:lnTo>
                    <a:pt x="23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15"/>
            <p:cNvSpPr/>
            <p:nvPr/>
          </p:nvSpPr>
          <p:spPr>
            <a:xfrm>
              <a:off x="6834050" y="3191600"/>
              <a:ext cx="148975" cy="93025"/>
            </a:xfrm>
            <a:custGeom>
              <a:avLst/>
              <a:gdLst/>
              <a:ahLst/>
              <a:cxnLst/>
              <a:rect l="l" t="t" r="r" b="b"/>
              <a:pathLst>
                <a:path w="5959" h="3721" extrusionOk="0">
                  <a:moveTo>
                    <a:pt x="1" y="0"/>
                  </a:moveTo>
                  <a:lnTo>
                    <a:pt x="3584" y="3721"/>
                  </a:lnTo>
                  <a:lnTo>
                    <a:pt x="5958" y="3721"/>
                  </a:lnTo>
                  <a:lnTo>
                    <a:pt x="237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15"/>
            <p:cNvSpPr/>
            <p:nvPr/>
          </p:nvSpPr>
          <p:spPr>
            <a:xfrm>
              <a:off x="6945900" y="3191600"/>
              <a:ext cx="148950" cy="93025"/>
            </a:xfrm>
            <a:custGeom>
              <a:avLst/>
              <a:gdLst/>
              <a:ahLst/>
              <a:cxnLst/>
              <a:rect l="l" t="t" r="r" b="b"/>
              <a:pathLst>
                <a:path w="5958" h="3721" extrusionOk="0">
                  <a:moveTo>
                    <a:pt x="0" y="0"/>
                  </a:moveTo>
                  <a:lnTo>
                    <a:pt x="3584" y="3721"/>
                  </a:lnTo>
                  <a:lnTo>
                    <a:pt x="5958" y="3721"/>
                  </a:lnTo>
                  <a:lnTo>
                    <a:pt x="23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15"/>
            <p:cNvSpPr/>
            <p:nvPr/>
          </p:nvSpPr>
          <p:spPr>
            <a:xfrm>
              <a:off x="7057750" y="3191600"/>
              <a:ext cx="149525" cy="93025"/>
            </a:xfrm>
            <a:custGeom>
              <a:avLst/>
              <a:gdLst/>
              <a:ahLst/>
              <a:cxnLst/>
              <a:rect l="l" t="t" r="r" b="b"/>
              <a:pathLst>
                <a:path w="5981" h="3721" extrusionOk="0">
                  <a:moveTo>
                    <a:pt x="0" y="0"/>
                  </a:moveTo>
                  <a:lnTo>
                    <a:pt x="3607" y="3721"/>
                  </a:lnTo>
                  <a:lnTo>
                    <a:pt x="5980" y="3721"/>
                  </a:lnTo>
                  <a:lnTo>
                    <a:pt x="239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15"/>
            <p:cNvSpPr/>
            <p:nvPr/>
          </p:nvSpPr>
          <p:spPr>
            <a:xfrm>
              <a:off x="7170150" y="3191600"/>
              <a:ext cx="148975" cy="93025"/>
            </a:xfrm>
            <a:custGeom>
              <a:avLst/>
              <a:gdLst/>
              <a:ahLst/>
              <a:cxnLst/>
              <a:rect l="l" t="t" r="r" b="b"/>
              <a:pathLst>
                <a:path w="5959" h="3721" extrusionOk="0">
                  <a:moveTo>
                    <a:pt x="1" y="0"/>
                  </a:moveTo>
                  <a:lnTo>
                    <a:pt x="3584" y="3721"/>
                  </a:lnTo>
                  <a:lnTo>
                    <a:pt x="5958" y="3721"/>
                  </a:lnTo>
                  <a:lnTo>
                    <a:pt x="237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15"/>
            <p:cNvSpPr/>
            <p:nvPr/>
          </p:nvSpPr>
          <p:spPr>
            <a:xfrm>
              <a:off x="7282000" y="3191600"/>
              <a:ext cx="149525" cy="93025"/>
            </a:xfrm>
            <a:custGeom>
              <a:avLst/>
              <a:gdLst/>
              <a:ahLst/>
              <a:cxnLst/>
              <a:rect l="l" t="t" r="r" b="b"/>
              <a:pathLst>
                <a:path w="5981" h="3721" extrusionOk="0">
                  <a:moveTo>
                    <a:pt x="1" y="0"/>
                  </a:moveTo>
                  <a:lnTo>
                    <a:pt x="3584" y="3721"/>
                  </a:lnTo>
                  <a:lnTo>
                    <a:pt x="5981" y="3721"/>
                  </a:lnTo>
                  <a:lnTo>
                    <a:pt x="23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15"/>
            <p:cNvSpPr/>
            <p:nvPr/>
          </p:nvSpPr>
          <p:spPr>
            <a:xfrm>
              <a:off x="2406525" y="1218350"/>
              <a:ext cx="5385303" cy="1110475"/>
            </a:xfrm>
            <a:custGeom>
              <a:avLst/>
              <a:gdLst/>
              <a:ahLst/>
              <a:cxnLst/>
              <a:rect l="l" t="t" r="r" b="b"/>
              <a:pathLst>
                <a:path w="206136" h="44419" extrusionOk="0">
                  <a:moveTo>
                    <a:pt x="183" y="0"/>
                  </a:moveTo>
                  <a:cubicBezTo>
                    <a:pt x="91" y="0"/>
                    <a:pt x="0" y="92"/>
                    <a:pt x="0" y="206"/>
                  </a:cubicBezTo>
                  <a:cubicBezTo>
                    <a:pt x="0" y="297"/>
                    <a:pt x="91" y="388"/>
                    <a:pt x="183" y="388"/>
                  </a:cubicBezTo>
                  <a:lnTo>
                    <a:pt x="31887" y="388"/>
                  </a:lnTo>
                  <a:lnTo>
                    <a:pt x="54507" y="23031"/>
                  </a:lnTo>
                  <a:lnTo>
                    <a:pt x="101870" y="23031"/>
                  </a:lnTo>
                  <a:lnTo>
                    <a:pt x="123257" y="44418"/>
                  </a:lnTo>
                  <a:lnTo>
                    <a:pt x="205930" y="44418"/>
                  </a:lnTo>
                  <a:cubicBezTo>
                    <a:pt x="206044" y="44418"/>
                    <a:pt x="206136" y="44327"/>
                    <a:pt x="206136" y="44213"/>
                  </a:cubicBezTo>
                  <a:cubicBezTo>
                    <a:pt x="206136" y="44122"/>
                    <a:pt x="206044" y="44030"/>
                    <a:pt x="205930" y="44030"/>
                  </a:cubicBezTo>
                  <a:lnTo>
                    <a:pt x="123417" y="44030"/>
                  </a:lnTo>
                  <a:lnTo>
                    <a:pt x="102029" y="22643"/>
                  </a:lnTo>
                  <a:lnTo>
                    <a:pt x="54667" y="22643"/>
                  </a:lnTo>
                  <a:lnTo>
                    <a:pt x="320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15"/>
            <p:cNvSpPr/>
            <p:nvPr/>
          </p:nvSpPr>
          <p:spPr>
            <a:xfrm>
              <a:off x="987925" y="355975"/>
              <a:ext cx="6210225" cy="1468400"/>
            </a:xfrm>
            <a:custGeom>
              <a:avLst/>
              <a:gdLst/>
              <a:ahLst/>
              <a:cxnLst/>
              <a:rect l="l" t="t" r="r" b="b"/>
              <a:pathLst>
                <a:path w="248409" h="58736" extrusionOk="0">
                  <a:moveTo>
                    <a:pt x="248203" y="1"/>
                  </a:moveTo>
                  <a:cubicBezTo>
                    <a:pt x="248151" y="1"/>
                    <a:pt x="248100" y="18"/>
                    <a:pt x="248066" y="52"/>
                  </a:cubicBezTo>
                  <a:lnTo>
                    <a:pt x="196663" y="51455"/>
                  </a:lnTo>
                  <a:lnTo>
                    <a:pt x="175778" y="51455"/>
                  </a:lnTo>
                  <a:lnTo>
                    <a:pt x="155760" y="31460"/>
                  </a:lnTo>
                  <a:lnTo>
                    <a:pt x="121112" y="31460"/>
                  </a:lnTo>
                  <a:lnTo>
                    <a:pt x="94200" y="58371"/>
                  </a:lnTo>
                  <a:lnTo>
                    <a:pt x="183" y="58371"/>
                  </a:lnTo>
                  <a:cubicBezTo>
                    <a:pt x="92" y="58371"/>
                    <a:pt x="0" y="58439"/>
                    <a:pt x="0" y="58553"/>
                  </a:cubicBezTo>
                  <a:cubicBezTo>
                    <a:pt x="0" y="58645"/>
                    <a:pt x="92" y="58736"/>
                    <a:pt x="183" y="58736"/>
                  </a:cubicBezTo>
                  <a:lnTo>
                    <a:pt x="94360" y="58736"/>
                  </a:lnTo>
                  <a:lnTo>
                    <a:pt x="121248" y="31848"/>
                  </a:lnTo>
                  <a:lnTo>
                    <a:pt x="155623" y="31848"/>
                  </a:lnTo>
                  <a:lnTo>
                    <a:pt x="175618" y="51843"/>
                  </a:lnTo>
                  <a:lnTo>
                    <a:pt x="196823" y="51843"/>
                  </a:lnTo>
                  <a:lnTo>
                    <a:pt x="248340" y="326"/>
                  </a:lnTo>
                  <a:cubicBezTo>
                    <a:pt x="248408" y="235"/>
                    <a:pt x="248408" y="121"/>
                    <a:pt x="248340" y="52"/>
                  </a:cubicBezTo>
                  <a:cubicBezTo>
                    <a:pt x="248306" y="18"/>
                    <a:pt x="248254" y="1"/>
                    <a:pt x="2482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15"/>
            <p:cNvSpPr/>
            <p:nvPr/>
          </p:nvSpPr>
          <p:spPr>
            <a:xfrm>
              <a:off x="1265250" y="1389550"/>
              <a:ext cx="6299250" cy="1955000"/>
            </a:xfrm>
            <a:custGeom>
              <a:avLst/>
              <a:gdLst/>
              <a:ahLst/>
              <a:cxnLst/>
              <a:rect l="l" t="t" r="r" b="b"/>
              <a:pathLst>
                <a:path w="251970" h="78200" extrusionOk="0">
                  <a:moveTo>
                    <a:pt x="389" y="0"/>
                  </a:moveTo>
                  <a:cubicBezTo>
                    <a:pt x="160" y="0"/>
                    <a:pt x="1" y="183"/>
                    <a:pt x="1" y="388"/>
                  </a:cubicBezTo>
                  <a:cubicBezTo>
                    <a:pt x="1" y="593"/>
                    <a:pt x="160" y="776"/>
                    <a:pt x="389" y="776"/>
                  </a:cubicBezTo>
                  <a:lnTo>
                    <a:pt x="66217" y="776"/>
                  </a:lnTo>
                  <a:lnTo>
                    <a:pt x="89179" y="23738"/>
                  </a:lnTo>
                  <a:lnTo>
                    <a:pt x="125197" y="23738"/>
                  </a:lnTo>
                  <a:lnTo>
                    <a:pt x="179659" y="78199"/>
                  </a:lnTo>
                  <a:lnTo>
                    <a:pt x="251581" y="78199"/>
                  </a:lnTo>
                  <a:cubicBezTo>
                    <a:pt x="251787" y="78199"/>
                    <a:pt x="251969" y="78040"/>
                    <a:pt x="251969" y="77834"/>
                  </a:cubicBezTo>
                  <a:cubicBezTo>
                    <a:pt x="251969" y="77606"/>
                    <a:pt x="251787" y="77446"/>
                    <a:pt x="251581" y="77446"/>
                  </a:cubicBezTo>
                  <a:lnTo>
                    <a:pt x="179978" y="77446"/>
                  </a:lnTo>
                  <a:lnTo>
                    <a:pt x="125517" y="22962"/>
                  </a:lnTo>
                  <a:lnTo>
                    <a:pt x="89499" y="22962"/>
                  </a:lnTo>
                  <a:lnTo>
                    <a:pt x="6653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15"/>
            <p:cNvSpPr/>
            <p:nvPr/>
          </p:nvSpPr>
          <p:spPr>
            <a:xfrm>
              <a:off x="1631600" y="1974425"/>
              <a:ext cx="6160000" cy="1095650"/>
            </a:xfrm>
            <a:custGeom>
              <a:avLst/>
              <a:gdLst/>
              <a:ahLst/>
              <a:cxnLst/>
              <a:rect l="l" t="t" r="r" b="b"/>
              <a:pathLst>
                <a:path w="246400" h="43826" extrusionOk="0">
                  <a:moveTo>
                    <a:pt x="183" y="1"/>
                  </a:moveTo>
                  <a:cubicBezTo>
                    <a:pt x="69" y="1"/>
                    <a:pt x="0" y="92"/>
                    <a:pt x="0" y="206"/>
                  </a:cubicBezTo>
                  <a:cubicBezTo>
                    <a:pt x="0" y="298"/>
                    <a:pt x="69" y="389"/>
                    <a:pt x="183" y="389"/>
                  </a:cubicBezTo>
                  <a:lnTo>
                    <a:pt x="61286" y="389"/>
                  </a:lnTo>
                  <a:lnTo>
                    <a:pt x="104723" y="43825"/>
                  </a:lnTo>
                  <a:lnTo>
                    <a:pt x="165210" y="43825"/>
                  </a:lnTo>
                  <a:lnTo>
                    <a:pt x="207414" y="1599"/>
                  </a:lnTo>
                  <a:lnTo>
                    <a:pt x="246217" y="1599"/>
                  </a:lnTo>
                  <a:cubicBezTo>
                    <a:pt x="246308" y="1599"/>
                    <a:pt x="246400" y="1507"/>
                    <a:pt x="246400" y="1416"/>
                  </a:cubicBezTo>
                  <a:cubicBezTo>
                    <a:pt x="246400" y="1302"/>
                    <a:pt x="246308" y="1233"/>
                    <a:pt x="246217" y="1233"/>
                  </a:cubicBezTo>
                  <a:lnTo>
                    <a:pt x="207254" y="1233"/>
                  </a:lnTo>
                  <a:lnTo>
                    <a:pt x="165050" y="43437"/>
                  </a:lnTo>
                  <a:lnTo>
                    <a:pt x="104883" y="43437"/>
                  </a:lnTo>
                  <a:lnTo>
                    <a:pt x="6144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15"/>
            <p:cNvSpPr/>
            <p:nvPr/>
          </p:nvSpPr>
          <p:spPr>
            <a:xfrm>
              <a:off x="1978550" y="331575"/>
              <a:ext cx="4691750" cy="1289675"/>
            </a:xfrm>
            <a:custGeom>
              <a:avLst/>
              <a:gdLst/>
              <a:ahLst/>
              <a:cxnLst/>
              <a:rect l="l" t="t" r="r" b="b"/>
              <a:pathLst>
                <a:path w="187670" h="51587" extrusionOk="0">
                  <a:moveTo>
                    <a:pt x="187453" y="1"/>
                  </a:moveTo>
                  <a:cubicBezTo>
                    <a:pt x="187407" y="1"/>
                    <a:pt x="187362" y="24"/>
                    <a:pt x="187327" y="69"/>
                  </a:cubicBezTo>
                  <a:lnTo>
                    <a:pt x="143594" y="43780"/>
                  </a:lnTo>
                  <a:lnTo>
                    <a:pt x="103992" y="43780"/>
                  </a:lnTo>
                  <a:lnTo>
                    <a:pt x="87444" y="27232"/>
                  </a:lnTo>
                  <a:lnTo>
                    <a:pt x="46838" y="27232"/>
                  </a:lnTo>
                  <a:lnTo>
                    <a:pt x="22871" y="51198"/>
                  </a:lnTo>
                  <a:lnTo>
                    <a:pt x="183" y="51198"/>
                  </a:lnTo>
                  <a:cubicBezTo>
                    <a:pt x="91" y="51198"/>
                    <a:pt x="0" y="51289"/>
                    <a:pt x="0" y="51403"/>
                  </a:cubicBezTo>
                  <a:cubicBezTo>
                    <a:pt x="0" y="51495"/>
                    <a:pt x="91" y="51586"/>
                    <a:pt x="183" y="51586"/>
                  </a:cubicBezTo>
                  <a:lnTo>
                    <a:pt x="23031" y="51586"/>
                  </a:lnTo>
                  <a:lnTo>
                    <a:pt x="46997" y="27620"/>
                  </a:lnTo>
                  <a:lnTo>
                    <a:pt x="87284" y="27620"/>
                  </a:lnTo>
                  <a:lnTo>
                    <a:pt x="103833" y="44168"/>
                  </a:lnTo>
                  <a:lnTo>
                    <a:pt x="143754" y="44168"/>
                  </a:lnTo>
                  <a:lnTo>
                    <a:pt x="187579" y="321"/>
                  </a:lnTo>
                  <a:cubicBezTo>
                    <a:pt x="187670" y="252"/>
                    <a:pt x="187670" y="138"/>
                    <a:pt x="187579" y="69"/>
                  </a:cubicBezTo>
                  <a:cubicBezTo>
                    <a:pt x="187544" y="24"/>
                    <a:pt x="187499" y="1"/>
                    <a:pt x="1874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15"/>
            <p:cNvSpPr/>
            <p:nvPr/>
          </p:nvSpPr>
          <p:spPr>
            <a:xfrm>
              <a:off x="937150" y="2104550"/>
              <a:ext cx="6622775" cy="1510475"/>
            </a:xfrm>
            <a:custGeom>
              <a:avLst/>
              <a:gdLst/>
              <a:ahLst/>
              <a:cxnLst/>
              <a:rect l="l" t="t" r="r" b="b"/>
              <a:pathLst>
                <a:path w="264911" h="60419" extrusionOk="0">
                  <a:moveTo>
                    <a:pt x="183" y="0"/>
                  </a:moveTo>
                  <a:cubicBezTo>
                    <a:pt x="91" y="0"/>
                    <a:pt x="0" y="69"/>
                    <a:pt x="0" y="183"/>
                  </a:cubicBezTo>
                  <a:cubicBezTo>
                    <a:pt x="0" y="297"/>
                    <a:pt x="91" y="365"/>
                    <a:pt x="183" y="365"/>
                  </a:cubicBezTo>
                  <a:lnTo>
                    <a:pt x="57177" y="365"/>
                  </a:lnTo>
                  <a:lnTo>
                    <a:pt x="70941" y="14129"/>
                  </a:lnTo>
                  <a:lnTo>
                    <a:pt x="129214" y="14129"/>
                  </a:lnTo>
                  <a:lnTo>
                    <a:pt x="175504" y="60419"/>
                  </a:lnTo>
                  <a:lnTo>
                    <a:pt x="203419" y="60419"/>
                  </a:lnTo>
                  <a:lnTo>
                    <a:pt x="232316" y="31499"/>
                  </a:lnTo>
                  <a:lnTo>
                    <a:pt x="264705" y="31499"/>
                  </a:lnTo>
                  <a:cubicBezTo>
                    <a:pt x="264819" y="31499"/>
                    <a:pt x="264911" y="31430"/>
                    <a:pt x="264911" y="31316"/>
                  </a:cubicBezTo>
                  <a:cubicBezTo>
                    <a:pt x="264911" y="31225"/>
                    <a:pt x="264819" y="31134"/>
                    <a:pt x="264705" y="31134"/>
                  </a:cubicBezTo>
                  <a:lnTo>
                    <a:pt x="232156" y="31134"/>
                  </a:lnTo>
                  <a:lnTo>
                    <a:pt x="203259" y="60031"/>
                  </a:lnTo>
                  <a:lnTo>
                    <a:pt x="175664" y="60031"/>
                  </a:lnTo>
                  <a:lnTo>
                    <a:pt x="129374" y="13764"/>
                  </a:lnTo>
                  <a:lnTo>
                    <a:pt x="71101" y="13764"/>
                  </a:lnTo>
                  <a:lnTo>
                    <a:pt x="5733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15"/>
            <p:cNvSpPr/>
            <p:nvPr/>
          </p:nvSpPr>
          <p:spPr>
            <a:xfrm>
              <a:off x="1664700" y="294775"/>
              <a:ext cx="3135650" cy="766675"/>
            </a:xfrm>
            <a:custGeom>
              <a:avLst/>
              <a:gdLst/>
              <a:ahLst/>
              <a:cxnLst/>
              <a:rect l="l" t="t" r="r" b="b"/>
              <a:pathLst>
                <a:path w="125426" h="30667" extrusionOk="0">
                  <a:moveTo>
                    <a:pt x="125014" y="1"/>
                  </a:moveTo>
                  <a:cubicBezTo>
                    <a:pt x="124917" y="1"/>
                    <a:pt x="124820" y="35"/>
                    <a:pt x="124741" y="103"/>
                  </a:cubicBezTo>
                  <a:lnTo>
                    <a:pt x="111936" y="12931"/>
                  </a:lnTo>
                  <a:lnTo>
                    <a:pt x="47020" y="12931"/>
                  </a:lnTo>
                  <a:lnTo>
                    <a:pt x="30016" y="29913"/>
                  </a:lnTo>
                  <a:lnTo>
                    <a:pt x="388" y="29913"/>
                  </a:lnTo>
                  <a:cubicBezTo>
                    <a:pt x="160" y="29913"/>
                    <a:pt x="0" y="30073"/>
                    <a:pt x="0" y="30301"/>
                  </a:cubicBezTo>
                  <a:cubicBezTo>
                    <a:pt x="0" y="30507"/>
                    <a:pt x="160" y="30666"/>
                    <a:pt x="388" y="30666"/>
                  </a:cubicBezTo>
                  <a:lnTo>
                    <a:pt x="30335" y="30666"/>
                  </a:lnTo>
                  <a:lnTo>
                    <a:pt x="47340" y="13685"/>
                  </a:lnTo>
                  <a:lnTo>
                    <a:pt x="112255" y="13685"/>
                  </a:lnTo>
                  <a:lnTo>
                    <a:pt x="125288" y="651"/>
                  </a:lnTo>
                  <a:cubicBezTo>
                    <a:pt x="125425" y="514"/>
                    <a:pt x="125425" y="263"/>
                    <a:pt x="125288" y="103"/>
                  </a:cubicBezTo>
                  <a:cubicBezTo>
                    <a:pt x="125208" y="35"/>
                    <a:pt x="125111" y="1"/>
                    <a:pt x="1250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15"/>
            <p:cNvSpPr/>
            <p:nvPr/>
          </p:nvSpPr>
          <p:spPr>
            <a:xfrm>
              <a:off x="100600" y="2193550"/>
              <a:ext cx="3410675" cy="530725"/>
            </a:xfrm>
            <a:custGeom>
              <a:avLst/>
              <a:gdLst/>
              <a:ahLst/>
              <a:cxnLst/>
              <a:rect l="l" t="t" r="r" b="b"/>
              <a:pathLst>
                <a:path w="136427" h="21229" extrusionOk="0">
                  <a:moveTo>
                    <a:pt x="20748" y="1"/>
                  </a:moveTo>
                  <a:lnTo>
                    <a:pt x="160" y="20589"/>
                  </a:lnTo>
                  <a:cubicBezTo>
                    <a:pt x="0" y="20726"/>
                    <a:pt x="0" y="20977"/>
                    <a:pt x="160" y="21114"/>
                  </a:cubicBezTo>
                  <a:cubicBezTo>
                    <a:pt x="228" y="21205"/>
                    <a:pt x="342" y="21228"/>
                    <a:pt x="434" y="21228"/>
                  </a:cubicBezTo>
                  <a:cubicBezTo>
                    <a:pt x="525" y="21228"/>
                    <a:pt x="616" y="21205"/>
                    <a:pt x="708" y="21114"/>
                  </a:cubicBezTo>
                  <a:lnTo>
                    <a:pt x="21045" y="777"/>
                  </a:lnTo>
                  <a:lnTo>
                    <a:pt x="85390" y="777"/>
                  </a:lnTo>
                  <a:lnTo>
                    <a:pt x="103307" y="18672"/>
                  </a:lnTo>
                  <a:lnTo>
                    <a:pt x="136039" y="18672"/>
                  </a:lnTo>
                  <a:cubicBezTo>
                    <a:pt x="136267" y="18672"/>
                    <a:pt x="136427" y="18512"/>
                    <a:pt x="136427" y="18307"/>
                  </a:cubicBezTo>
                  <a:cubicBezTo>
                    <a:pt x="136427" y="18078"/>
                    <a:pt x="136267" y="17919"/>
                    <a:pt x="136039" y="17919"/>
                  </a:cubicBezTo>
                  <a:lnTo>
                    <a:pt x="103627" y="17919"/>
                  </a:lnTo>
                  <a:lnTo>
                    <a:pt x="8570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15"/>
            <p:cNvSpPr/>
            <p:nvPr/>
          </p:nvSpPr>
          <p:spPr>
            <a:xfrm>
              <a:off x="106300" y="832600"/>
              <a:ext cx="2024625" cy="395475"/>
            </a:xfrm>
            <a:custGeom>
              <a:avLst/>
              <a:gdLst/>
              <a:ahLst/>
              <a:cxnLst/>
              <a:rect l="l" t="t" r="r" b="b"/>
              <a:pathLst>
                <a:path w="80985" h="15819" extrusionOk="0">
                  <a:moveTo>
                    <a:pt x="206" y="1"/>
                  </a:moveTo>
                  <a:cubicBezTo>
                    <a:pt x="92" y="1"/>
                    <a:pt x="0" y="92"/>
                    <a:pt x="0" y="183"/>
                  </a:cubicBezTo>
                  <a:cubicBezTo>
                    <a:pt x="0" y="297"/>
                    <a:pt x="92" y="389"/>
                    <a:pt x="206" y="389"/>
                  </a:cubicBezTo>
                  <a:lnTo>
                    <a:pt x="37297" y="389"/>
                  </a:lnTo>
                  <a:lnTo>
                    <a:pt x="52750" y="15818"/>
                  </a:lnTo>
                  <a:lnTo>
                    <a:pt x="80779" y="15818"/>
                  </a:lnTo>
                  <a:cubicBezTo>
                    <a:pt x="80893" y="15818"/>
                    <a:pt x="80985" y="15727"/>
                    <a:pt x="80985" y="15636"/>
                  </a:cubicBezTo>
                  <a:cubicBezTo>
                    <a:pt x="80985" y="15522"/>
                    <a:pt x="80893" y="15430"/>
                    <a:pt x="80779" y="15430"/>
                  </a:cubicBezTo>
                  <a:lnTo>
                    <a:pt x="52909" y="15430"/>
                  </a:lnTo>
                  <a:lnTo>
                    <a:pt x="3745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15"/>
            <p:cNvSpPr/>
            <p:nvPr/>
          </p:nvSpPr>
          <p:spPr>
            <a:xfrm>
              <a:off x="24125" y="1108225"/>
              <a:ext cx="1654850" cy="513025"/>
            </a:xfrm>
            <a:custGeom>
              <a:avLst/>
              <a:gdLst/>
              <a:ahLst/>
              <a:cxnLst/>
              <a:rect l="l" t="t" r="r" b="b"/>
              <a:pathLst>
                <a:path w="66194" h="20521" extrusionOk="0">
                  <a:moveTo>
                    <a:pt x="183" y="0"/>
                  </a:moveTo>
                  <a:cubicBezTo>
                    <a:pt x="92" y="0"/>
                    <a:pt x="1" y="91"/>
                    <a:pt x="1" y="206"/>
                  </a:cubicBezTo>
                  <a:cubicBezTo>
                    <a:pt x="1" y="297"/>
                    <a:pt x="92" y="388"/>
                    <a:pt x="183" y="388"/>
                  </a:cubicBezTo>
                  <a:lnTo>
                    <a:pt x="25245" y="388"/>
                  </a:lnTo>
                  <a:lnTo>
                    <a:pt x="45377" y="20520"/>
                  </a:lnTo>
                  <a:lnTo>
                    <a:pt x="66011" y="20520"/>
                  </a:lnTo>
                  <a:cubicBezTo>
                    <a:pt x="66103" y="20520"/>
                    <a:pt x="66194" y="20429"/>
                    <a:pt x="66194" y="20337"/>
                  </a:cubicBezTo>
                  <a:cubicBezTo>
                    <a:pt x="66194" y="20223"/>
                    <a:pt x="66103" y="20132"/>
                    <a:pt x="66011" y="20132"/>
                  </a:cubicBezTo>
                  <a:lnTo>
                    <a:pt x="45537" y="20132"/>
                  </a:lnTo>
                  <a:lnTo>
                    <a:pt x="254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15"/>
            <p:cNvSpPr/>
            <p:nvPr/>
          </p:nvSpPr>
          <p:spPr>
            <a:xfrm>
              <a:off x="24125" y="1371850"/>
              <a:ext cx="979225" cy="451975"/>
            </a:xfrm>
            <a:custGeom>
              <a:avLst/>
              <a:gdLst/>
              <a:ahLst/>
              <a:cxnLst/>
              <a:rect l="l" t="t" r="r" b="b"/>
              <a:pathLst>
                <a:path w="39169" h="18079" extrusionOk="0">
                  <a:moveTo>
                    <a:pt x="183" y="0"/>
                  </a:moveTo>
                  <a:cubicBezTo>
                    <a:pt x="92" y="0"/>
                    <a:pt x="1" y="92"/>
                    <a:pt x="1" y="206"/>
                  </a:cubicBezTo>
                  <a:cubicBezTo>
                    <a:pt x="1" y="297"/>
                    <a:pt x="92" y="388"/>
                    <a:pt x="183" y="388"/>
                  </a:cubicBezTo>
                  <a:lnTo>
                    <a:pt x="21182" y="388"/>
                  </a:lnTo>
                  <a:lnTo>
                    <a:pt x="38826" y="18010"/>
                  </a:lnTo>
                  <a:cubicBezTo>
                    <a:pt x="38849" y="18055"/>
                    <a:pt x="38895" y="18078"/>
                    <a:pt x="38940" y="18078"/>
                  </a:cubicBezTo>
                  <a:cubicBezTo>
                    <a:pt x="39009" y="18078"/>
                    <a:pt x="39055" y="18055"/>
                    <a:pt x="39077" y="18010"/>
                  </a:cubicBezTo>
                  <a:cubicBezTo>
                    <a:pt x="39169" y="17941"/>
                    <a:pt x="39169" y="17827"/>
                    <a:pt x="39077" y="17736"/>
                  </a:cubicBezTo>
                  <a:lnTo>
                    <a:pt x="2134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15"/>
            <p:cNvSpPr/>
            <p:nvPr/>
          </p:nvSpPr>
          <p:spPr>
            <a:xfrm>
              <a:off x="5585500" y="1408375"/>
              <a:ext cx="1529900" cy="580350"/>
            </a:xfrm>
            <a:custGeom>
              <a:avLst/>
              <a:gdLst/>
              <a:ahLst/>
              <a:cxnLst/>
              <a:rect l="l" t="t" r="r" b="b"/>
              <a:pathLst>
                <a:path w="61196" h="23214" extrusionOk="0">
                  <a:moveTo>
                    <a:pt x="49121" y="0"/>
                  </a:moveTo>
                  <a:lnTo>
                    <a:pt x="26661" y="22460"/>
                  </a:lnTo>
                  <a:lnTo>
                    <a:pt x="389" y="22460"/>
                  </a:lnTo>
                  <a:cubicBezTo>
                    <a:pt x="161" y="22460"/>
                    <a:pt x="1" y="22620"/>
                    <a:pt x="1" y="22848"/>
                  </a:cubicBezTo>
                  <a:cubicBezTo>
                    <a:pt x="1" y="23054"/>
                    <a:pt x="161" y="23214"/>
                    <a:pt x="389" y="23214"/>
                  </a:cubicBezTo>
                  <a:lnTo>
                    <a:pt x="26980" y="23214"/>
                  </a:lnTo>
                  <a:lnTo>
                    <a:pt x="49441" y="776"/>
                  </a:lnTo>
                  <a:lnTo>
                    <a:pt x="60808" y="776"/>
                  </a:lnTo>
                  <a:cubicBezTo>
                    <a:pt x="61013" y="776"/>
                    <a:pt x="61196" y="594"/>
                    <a:pt x="61196" y="388"/>
                  </a:cubicBezTo>
                  <a:cubicBezTo>
                    <a:pt x="61196" y="183"/>
                    <a:pt x="61013" y="0"/>
                    <a:pt x="608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15"/>
            <p:cNvSpPr/>
            <p:nvPr/>
          </p:nvSpPr>
          <p:spPr>
            <a:xfrm>
              <a:off x="5953000" y="3543100"/>
              <a:ext cx="134700" cy="134700"/>
            </a:xfrm>
            <a:custGeom>
              <a:avLst/>
              <a:gdLst/>
              <a:ahLst/>
              <a:cxnLst/>
              <a:rect l="l" t="t" r="r" b="b"/>
              <a:pathLst>
                <a:path w="5388" h="5388" extrusionOk="0">
                  <a:moveTo>
                    <a:pt x="2694" y="366"/>
                  </a:moveTo>
                  <a:cubicBezTo>
                    <a:pt x="3972" y="366"/>
                    <a:pt x="5022" y="1416"/>
                    <a:pt x="5022" y="2694"/>
                  </a:cubicBezTo>
                  <a:cubicBezTo>
                    <a:pt x="5022" y="3949"/>
                    <a:pt x="3972" y="4999"/>
                    <a:pt x="2694" y="4999"/>
                  </a:cubicBezTo>
                  <a:cubicBezTo>
                    <a:pt x="1416" y="4999"/>
                    <a:pt x="388" y="3949"/>
                    <a:pt x="388" y="2694"/>
                  </a:cubicBezTo>
                  <a:cubicBezTo>
                    <a:pt x="388" y="1416"/>
                    <a:pt x="1416" y="366"/>
                    <a:pt x="2694" y="366"/>
                  </a:cubicBezTo>
                  <a:close/>
                  <a:moveTo>
                    <a:pt x="2694" y="1"/>
                  </a:moveTo>
                  <a:cubicBezTo>
                    <a:pt x="1210" y="1"/>
                    <a:pt x="0" y="1187"/>
                    <a:pt x="0" y="2694"/>
                  </a:cubicBezTo>
                  <a:cubicBezTo>
                    <a:pt x="0" y="4178"/>
                    <a:pt x="1210" y="5387"/>
                    <a:pt x="2694" y="5387"/>
                  </a:cubicBezTo>
                  <a:cubicBezTo>
                    <a:pt x="4177" y="5387"/>
                    <a:pt x="5387" y="4178"/>
                    <a:pt x="5387" y="2694"/>
                  </a:cubicBezTo>
                  <a:cubicBezTo>
                    <a:pt x="5387" y="1187"/>
                    <a:pt x="4177" y="1"/>
                    <a:pt x="26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15"/>
            <p:cNvSpPr/>
            <p:nvPr/>
          </p:nvSpPr>
          <p:spPr>
            <a:xfrm>
              <a:off x="5976400" y="3566500"/>
              <a:ext cx="87900" cy="87325"/>
            </a:xfrm>
            <a:custGeom>
              <a:avLst/>
              <a:gdLst/>
              <a:ahLst/>
              <a:cxnLst/>
              <a:rect l="l" t="t" r="r" b="b"/>
              <a:pathLst>
                <a:path w="3516" h="3493" extrusionOk="0">
                  <a:moveTo>
                    <a:pt x="1758" y="0"/>
                  </a:moveTo>
                  <a:cubicBezTo>
                    <a:pt x="799" y="0"/>
                    <a:pt x="0" y="776"/>
                    <a:pt x="0" y="1758"/>
                  </a:cubicBezTo>
                  <a:cubicBezTo>
                    <a:pt x="0" y="2717"/>
                    <a:pt x="799" y="3493"/>
                    <a:pt x="1758" y="3493"/>
                  </a:cubicBezTo>
                  <a:cubicBezTo>
                    <a:pt x="2739" y="3493"/>
                    <a:pt x="3515" y="2717"/>
                    <a:pt x="3515" y="1758"/>
                  </a:cubicBezTo>
                  <a:cubicBezTo>
                    <a:pt x="3515" y="776"/>
                    <a:pt x="2739" y="0"/>
                    <a:pt x="175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15"/>
            <p:cNvSpPr/>
            <p:nvPr/>
          </p:nvSpPr>
          <p:spPr>
            <a:xfrm>
              <a:off x="5421175" y="2256325"/>
              <a:ext cx="134700" cy="134700"/>
            </a:xfrm>
            <a:custGeom>
              <a:avLst/>
              <a:gdLst/>
              <a:ahLst/>
              <a:cxnLst/>
              <a:rect l="l" t="t" r="r" b="b"/>
              <a:pathLst>
                <a:path w="5388" h="5388" extrusionOk="0">
                  <a:moveTo>
                    <a:pt x="2694" y="389"/>
                  </a:moveTo>
                  <a:cubicBezTo>
                    <a:pt x="3972" y="389"/>
                    <a:pt x="4999" y="1416"/>
                    <a:pt x="4999" y="2694"/>
                  </a:cubicBezTo>
                  <a:cubicBezTo>
                    <a:pt x="4999" y="3972"/>
                    <a:pt x="3972" y="5022"/>
                    <a:pt x="2694" y="5022"/>
                  </a:cubicBezTo>
                  <a:cubicBezTo>
                    <a:pt x="1415" y="5022"/>
                    <a:pt x="365" y="3972"/>
                    <a:pt x="365" y="2694"/>
                  </a:cubicBezTo>
                  <a:cubicBezTo>
                    <a:pt x="365" y="1416"/>
                    <a:pt x="1415" y="389"/>
                    <a:pt x="2694" y="389"/>
                  </a:cubicBezTo>
                  <a:close/>
                  <a:moveTo>
                    <a:pt x="2694" y="1"/>
                  </a:moveTo>
                  <a:cubicBezTo>
                    <a:pt x="1210" y="1"/>
                    <a:pt x="0" y="1210"/>
                    <a:pt x="0" y="2694"/>
                  </a:cubicBezTo>
                  <a:cubicBezTo>
                    <a:pt x="0" y="4178"/>
                    <a:pt x="1210" y="5387"/>
                    <a:pt x="2694" y="5387"/>
                  </a:cubicBezTo>
                  <a:cubicBezTo>
                    <a:pt x="4177" y="5387"/>
                    <a:pt x="5387" y="4178"/>
                    <a:pt x="5387" y="2694"/>
                  </a:cubicBezTo>
                  <a:cubicBezTo>
                    <a:pt x="5387" y="1210"/>
                    <a:pt x="4177"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15"/>
            <p:cNvSpPr/>
            <p:nvPr/>
          </p:nvSpPr>
          <p:spPr>
            <a:xfrm>
              <a:off x="5444575" y="2279725"/>
              <a:ext cx="87900" cy="87900"/>
            </a:xfrm>
            <a:custGeom>
              <a:avLst/>
              <a:gdLst/>
              <a:ahLst/>
              <a:cxnLst/>
              <a:rect l="l" t="t" r="r" b="b"/>
              <a:pathLst>
                <a:path w="3516" h="3516" extrusionOk="0">
                  <a:moveTo>
                    <a:pt x="1758" y="0"/>
                  </a:moveTo>
                  <a:cubicBezTo>
                    <a:pt x="776" y="0"/>
                    <a:pt x="0" y="799"/>
                    <a:pt x="0" y="1758"/>
                  </a:cubicBezTo>
                  <a:cubicBezTo>
                    <a:pt x="0" y="2739"/>
                    <a:pt x="776" y="3516"/>
                    <a:pt x="1758" y="3516"/>
                  </a:cubicBezTo>
                  <a:cubicBezTo>
                    <a:pt x="2716" y="3516"/>
                    <a:pt x="3515" y="2739"/>
                    <a:pt x="3515" y="1758"/>
                  </a:cubicBezTo>
                  <a:cubicBezTo>
                    <a:pt x="3515" y="799"/>
                    <a:pt x="2716"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15"/>
            <p:cNvSpPr/>
            <p:nvPr/>
          </p:nvSpPr>
          <p:spPr>
            <a:xfrm>
              <a:off x="5459400" y="1912225"/>
              <a:ext cx="134700" cy="134700"/>
            </a:xfrm>
            <a:custGeom>
              <a:avLst/>
              <a:gdLst/>
              <a:ahLst/>
              <a:cxnLst/>
              <a:rect l="l" t="t" r="r" b="b"/>
              <a:pathLst>
                <a:path w="5388" h="5388" extrusionOk="0">
                  <a:moveTo>
                    <a:pt x="2694" y="366"/>
                  </a:moveTo>
                  <a:cubicBezTo>
                    <a:pt x="3972" y="366"/>
                    <a:pt x="4999" y="1416"/>
                    <a:pt x="4999" y="2694"/>
                  </a:cubicBezTo>
                  <a:cubicBezTo>
                    <a:pt x="4999" y="3973"/>
                    <a:pt x="3972" y="5000"/>
                    <a:pt x="2694" y="5000"/>
                  </a:cubicBezTo>
                  <a:cubicBezTo>
                    <a:pt x="1416" y="5000"/>
                    <a:pt x="389" y="3973"/>
                    <a:pt x="389" y="2694"/>
                  </a:cubicBezTo>
                  <a:cubicBezTo>
                    <a:pt x="389" y="1416"/>
                    <a:pt x="1416" y="366"/>
                    <a:pt x="2694" y="366"/>
                  </a:cubicBezTo>
                  <a:close/>
                  <a:moveTo>
                    <a:pt x="2694" y="1"/>
                  </a:moveTo>
                  <a:cubicBezTo>
                    <a:pt x="1210" y="1"/>
                    <a:pt x="1" y="1211"/>
                    <a:pt x="1" y="2694"/>
                  </a:cubicBezTo>
                  <a:cubicBezTo>
                    <a:pt x="1" y="4178"/>
                    <a:pt x="1210" y="5388"/>
                    <a:pt x="2694" y="5388"/>
                  </a:cubicBezTo>
                  <a:cubicBezTo>
                    <a:pt x="4178" y="5388"/>
                    <a:pt x="5387" y="4178"/>
                    <a:pt x="5387" y="2694"/>
                  </a:cubicBezTo>
                  <a:cubicBezTo>
                    <a:pt x="5387" y="1211"/>
                    <a:pt x="4178"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15"/>
            <p:cNvSpPr/>
            <p:nvPr/>
          </p:nvSpPr>
          <p:spPr>
            <a:xfrm>
              <a:off x="5482800" y="1935625"/>
              <a:ext cx="87900" cy="87900"/>
            </a:xfrm>
            <a:custGeom>
              <a:avLst/>
              <a:gdLst/>
              <a:ahLst/>
              <a:cxnLst/>
              <a:rect l="l" t="t" r="r" b="b"/>
              <a:pathLst>
                <a:path w="3516" h="3516" extrusionOk="0">
                  <a:moveTo>
                    <a:pt x="1758" y="1"/>
                  </a:moveTo>
                  <a:cubicBezTo>
                    <a:pt x="799" y="1"/>
                    <a:pt x="0" y="777"/>
                    <a:pt x="0" y="1758"/>
                  </a:cubicBezTo>
                  <a:cubicBezTo>
                    <a:pt x="0" y="2717"/>
                    <a:pt x="799" y="3516"/>
                    <a:pt x="1758" y="3516"/>
                  </a:cubicBezTo>
                  <a:cubicBezTo>
                    <a:pt x="2739" y="3516"/>
                    <a:pt x="3515" y="2717"/>
                    <a:pt x="3515" y="1758"/>
                  </a:cubicBezTo>
                  <a:cubicBezTo>
                    <a:pt x="3515" y="777"/>
                    <a:pt x="2739" y="1"/>
                    <a:pt x="17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15"/>
            <p:cNvSpPr/>
            <p:nvPr/>
          </p:nvSpPr>
          <p:spPr>
            <a:xfrm>
              <a:off x="4736975" y="1935625"/>
              <a:ext cx="87900" cy="87900"/>
            </a:xfrm>
            <a:custGeom>
              <a:avLst/>
              <a:gdLst/>
              <a:ahLst/>
              <a:cxnLst/>
              <a:rect l="l" t="t" r="r" b="b"/>
              <a:pathLst>
                <a:path w="3516" h="3516" extrusionOk="0">
                  <a:moveTo>
                    <a:pt x="1758" y="1"/>
                  </a:moveTo>
                  <a:cubicBezTo>
                    <a:pt x="777" y="1"/>
                    <a:pt x="1" y="777"/>
                    <a:pt x="1" y="1758"/>
                  </a:cubicBezTo>
                  <a:cubicBezTo>
                    <a:pt x="1" y="2717"/>
                    <a:pt x="777" y="3516"/>
                    <a:pt x="1758" y="3516"/>
                  </a:cubicBezTo>
                  <a:cubicBezTo>
                    <a:pt x="2717" y="3516"/>
                    <a:pt x="3516" y="2717"/>
                    <a:pt x="3516" y="1758"/>
                  </a:cubicBezTo>
                  <a:cubicBezTo>
                    <a:pt x="3516" y="777"/>
                    <a:pt x="2717" y="1"/>
                    <a:pt x="17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15"/>
            <p:cNvSpPr/>
            <p:nvPr/>
          </p:nvSpPr>
          <p:spPr>
            <a:xfrm>
              <a:off x="7044625" y="2632950"/>
              <a:ext cx="87900" cy="87325"/>
            </a:xfrm>
            <a:custGeom>
              <a:avLst/>
              <a:gdLst/>
              <a:ahLst/>
              <a:cxnLst/>
              <a:rect l="l" t="t" r="r" b="b"/>
              <a:pathLst>
                <a:path w="3516" h="3493" extrusionOk="0">
                  <a:moveTo>
                    <a:pt x="1758" y="0"/>
                  </a:moveTo>
                  <a:cubicBezTo>
                    <a:pt x="799" y="0"/>
                    <a:pt x="0" y="776"/>
                    <a:pt x="0" y="1735"/>
                  </a:cubicBezTo>
                  <a:cubicBezTo>
                    <a:pt x="0" y="2716"/>
                    <a:pt x="799" y="3493"/>
                    <a:pt x="1758" y="3493"/>
                  </a:cubicBezTo>
                  <a:cubicBezTo>
                    <a:pt x="2739" y="3493"/>
                    <a:pt x="3515" y="2716"/>
                    <a:pt x="3515" y="1735"/>
                  </a:cubicBezTo>
                  <a:cubicBezTo>
                    <a:pt x="3515" y="776"/>
                    <a:pt x="2739"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15"/>
            <p:cNvSpPr/>
            <p:nvPr/>
          </p:nvSpPr>
          <p:spPr>
            <a:xfrm>
              <a:off x="4222850" y="1085400"/>
              <a:ext cx="134675" cy="134675"/>
            </a:xfrm>
            <a:custGeom>
              <a:avLst/>
              <a:gdLst/>
              <a:ahLst/>
              <a:cxnLst/>
              <a:rect l="l" t="t" r="r" b="b"/>
              <a:pathLst>
                <a:path w="5387" h="5387" extrusionOk="0">
                  <a:moveTo>
                    <a:pt x="2694" y="388"/>
                  </a:moveTo>
                  <a:cubicBezTo>
                    <a:pt x="3972" y="388"/>
                    <a:pt x="5022" y="1415"/>
                    <a:pt x="5022" y="2694"/>
                  </a:cubicBezTo>
                  <a:cubicBezTo>
                    <a:pt x="5022" y="3972"/>
                    <a:pt x="3972" y="4999"/>
                    <a:pt x="2694" y="4999"/>
                  </a:cubicBezTo>
                  <a:cubicBezTo>
                    <a:pt x="1415" y="4999"/>
                    <a:pt x="388" y="3972"/>
                    <a:pt x="388" y="2694"/>
                  </a:cubicBezTo>
                  <a:cubicBezTo>
                    <a:pt x="388" y="1415"/>
                    <a:pt x="1415" y="388"/>
                    <a:pt x="2694" y="388"/>
                  </a:cubicBezTo>
                  <a:close/>
                  <a:moveTo>
                    <a:pt x="2694" y="0"/>
                  </a:moveTo>
                  <a:cubicBezTo>
                    <a:pt x="1210" y="0"/>
                    <a:pt x="0" y="1210"/>
                    <a:pt x="0" y="2694"/>
                  </a:cubicBezTo>
                  <a:cubicBezTo>
                    <a:pt x="0" y="4177"/>
                    <a:pt x="1210" y="5387"/>
                    <a:pt x="2694" y="5387"/>
                  </a:cubicBezTo>
                  <a:cubicBezTo>
                    <a:pt x="4177" y="5387"/>
                    <a:pt x="5387" y="4177"/>
                    <a:pt x="5387" y="2694"/>
                  </a:cubicBezTo>
                  <a:cubicBezTo>
                    <a:pt x="5387" y="1210"/>
                    <a:pt x="4177" y="0"/>
                    <a:pt x="2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15"/>
            <p:cNvSpPr/>
            <p:nvPr/>
          </p:nvSpPr>
          <p:spPr>
            <a:xfrm>
              <a:off x="4246800" y="1108775"/>
              <a:ext cx="87350" cy="87925"/>
            </a:xfrm>
            <a:custGeom>
              <a:avLst/>
              <a:gdLst/>
              <a:ahLst/>
              <a:cxnLst/>
              <a:rect l="l" t="t" r="r" b="b"/>
              <a:pathLst>
                <a:path w="3494" h="3517" extrusionOk="0">
                  <a:moveTo>
                    <a:pt x="1736" y="1"/>
                  </a:moveTo>
                  <a:cubicBezTo>
                    <a:pt x="777" y="1"/>
                    <a:pt x="1" y="800"/>
                    <a:pt x="1" y="1759"/>
                  </a:cubicBezTo>
                  <a:cubicBezTo>
                    <a:pt x="1" y="2717"/>
                    <a:pt x="777" y="3516"/>
                    <a:pt x="1736" y="3516"/>
                  </a:cubicBezTo>
                  <a:cubicBezTo>
                    <a:pt x="2717" y="3516"/>
                    <a:pt x="3493" y="2717"/>
                    <a:pt x="3493" y="1759"/>
                  </a:cubicBezTo>
                  <a:cubicBezTo>
                    <a:pt x="3493" y="800"/>
                    <a:pt x="2717" y="1"/>
                    <a:pt x="17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15"/>
            <p:cNvSpPr/>
            <p:nvPr/>
          </p:nvSpPr>
          <p:spPr>
            <a:xfrm>
              <a:off x="3502700" y="2585000"/>
              <a:ext cx="134700" cy="134700"/>
            </a:xfrm>
            <a:custGeom>
              <a:avLst/>
              <a:gdLst/>
              <a:ahLst/>
              <a:cxnLst/>
              <a:rect l="l" t="t" r="r" b="b"/>
              <a:pathLst>
                <a:path w="5388" h="5388" extrusionOk="0">
                  <a:moveTo>
                    <a:pt x="2694" y="389"/>
                  </a:moveTo>
                  <a:cubicBezTo>
                    <a:pt x="3972" y="389"/>
                    <a:pt x="4999" y="1416"/>
                    <a:pt x="4999" y="2694"/>
                  </a:cubicBezTo>
                  <a:cubicBezTo>
                    <a:pt x="4999" y="3973"/>
                    <a:pt x="3972" y="5000"/>
                    <a:pt x="2694" y="5000"/>
                  </a:cubicBezTo>
                  <a:cubicBezTo>
                    <a:pt x="1416" y="5000"/>
                    <a:pt x="389" y="3973"/>
                    <a:pt x="389" y="2694"/>
                  </a:cubicBezTo>
                  <a:cubicBezTo>
                    <a:pt x="389" y="1416"/>
                    <a:pt x="1416" y="389"/>
                    <a:pt x="2694" y="389"/>
                  </a:cubicBezTo>
                  <a:close/>
                  <a:moveTo>
                    <a:pt x="2694" y="1"/>
                  </a:moveTo>
                  <a:cubicBezTo>
                    <a:pt x="1210" y="1"/>
                    <a:pt x="1" y="1211"/>
                    <a:pt x="1" y="2694"/>
                  </a:cubicBezTo>
                  <a:cubicBezTo>
                    <a:pt x="1" y="4178"/>
                    <a:pt x="1210" y="5388"/>
                    <a:pt x="2694" y="5388"/>
                  </a:cubicBezTo>
                  <a:cubicBezTo>
                    <a:pt x="4178" y="5388"/>
                    <a:pt x="5387" y="4178"/>
                    <a:pt x="5387" y="2694"/>
                  </a:cubicBezTo>
                  <a:cubicBezTo>
                    <a:pt x="5387" y="1211"/>
                    <a:pt x="4178"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15"/>
            <p:cNvSpPr/>
            <p:nvPr/>
          </p:nvSpPr>
          <p:spPr>
            <a:xfrm>
              <a:off x="3526100" y="2608400"/>
              <a:ext cx="87900" cy="87900"/>
            </a:xfrm>
            <a:custGeom>
              <a:avLst/>
              <a:gdLst/>
              <a:ahLst/>
              <a:cxnLst/>
              <a:rect l="l" t="t" r="r" b="b"/>
              <a:pathLst>
                <a:path w="3516" h="3516" extrusionOk="0">
                  <a:moveTo>
                    <a:pt x="1758" y="1"/>
                  </a:moveTo>
                  <a:cubicBezTo>
                    <a:pt x="776" y="1"/>
                    <a:pt x="0" y="777"/>
                    <a:pt x="0" y="1758"/>
                  </a:cubicBezTo>
                  <a:cubicBezTo>
                    <a:pt x="0" y="2717"/>
                    <a:pt x="776" y="3516"/>
                    <a:pt x="1758" y="3516"/>
                  </a:cubicBezTo>
                  <a:cubicBezTo>
                    <a:pt x="2717" y="3516"/>
                    <a:pt x="3516" y="2717"/>
                    <a:pt x="3516" y="1758"/>
                  </a:cubicBezTo>
                  <a:cubicBezTo>
                    <a:pt x="3516" y="777"/>
                    <a:pt x="2717" y="1"/>
                    <a:pt x="17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15"/>
            <p:cNvSpPr/>
            <p:nvPr/>
          </p:nvSpPr>
          <p:spPr>
            <a:xfrm>
              <a:off x="2281550" y="1156150"/>
              <a:ext cx="134700" cy="134700"/>
            </a:xfrm>
            <a:custGeom>
              <a:avLst/>
              <a:gdLst/>
              <a:ahLst/>
              <a:cxnLst/>
              <a:rect l="l" t="t" r="r" b="b"/>
              <a:pathLst>
                <a:path w="5388" h="5388" extrusionOk="0">
                  <a:moveTo>
                    <a:pt x="2694" y="366"/>
                  </a:moveTo>
                  <a:cubicBezTo>
                    <a:pt x="3972" y="366"/>
                    <a:pt x="4999" y="1416"/>
                    <a:pt x="4999" y="2694"/>
                  </a:cubicBezTo>
                  <a:cubicBezTo>
                    <a:pt x="4999" y="3972"/>
                    <a:pt x="3972" y="4999"/>
                    <a:pt x="2694" y="4999"/>
                  </a:cubicBezTo>
                  <a:cubicBezTo>
                    <a:pt x="1416" y="4999"/>
                    <a:pt x="366" y="3972"/>
                    <a:pt x="366" y="2694"/>
                  </a:cubicBezTo>
                  <a:cubicBezTo>
                    <a:pt x="366" y="1416"/>
                    <a:pt x="1416" y="366"/>
                    <a:pt x="2694" y="366"/>
                  </a:cubicBezTo>
                  <a:close/>
                  <a:moveTo>
                    <a:pt x="2694" y="0"/>
                  </a:moveTo>
                  <a:cubicBezTo>
                    <a:pt x="1210" y="0"/>
                    <a:pt x="0" y="1210"/>
                    <a:pt x="0" y="2694"/>
                  </a:cubicBezTo>
                  <a:cubicBezTo>
                    <a:pt x="0" y="4178"/>
                    <a:pt x="1210" y="5387"/>
                    <a:pt x="2694" y="5387"/>
                  </a:cubicBezTo>
                  <a:cubicBezTo>
                    <a:pt x="4177" y="5387"/>
                    <a:pt x="5387" y="4178"/>
                    <a:pt x="5387" y="2694"/>
                  </a:cubicBezTo>
                  <a:cubicBezTo>
                    <a:pt x="5387" y="1210"/>
                    <a:pt x="4177" y="0"/>
                    <a:pt x="2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15"/>
            <p:cNvSpPr/>
            <p:nvPr/>
          </p:nvSpPr>
          <p:spPr>
            <a:xfrm>
              <a:off x="2304950" y="1179550"/>
              <a:ext cx="87325" cy="87900"/>
            </a:xfrm>
            <a:custGeom>
              <a:avLst/>
              <a:gdLst/>
              <a:ahLst/>
              <a:cxnLst/>
              <a:rect l="l" t="t" r="r" b="b"/>
              <a:pathLst>
                <a:path w="3493" h="3516" extrusionOk="0">
                  <a:moveTo>
                    <a:pt x="1758" y="0"/>
                  </a:moveTo>
                  <a:cubicBezTo>
                    <a:pt x="776" y="0"/>
                    <a:pt x="0" y="776"/>
                    <a:pt x="0" y="1758"/>
                  </a:cubicBezTo>
                  <a:cubicBezTo>
                    <a:pt x="0" y="2717"/>
                    <a:pt x="776" y="3515"/>
                    <a:pt x="1758" y="3515"/>
                  </a:cubicBezTo>
                  <a:cubicBezTo>
                    <a:pt x="2716" y="3515"/>
                    <a:pt x="3493" y="2717"/>
                    <a:pt x="3493" y="1758"/>
                  </a:cubicBezTo>
                  <a:cubicBezTo>
                    <a:pt x="3493" y="776"/>
                    <a:pt x="2716"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15"/>
            <p:cNvSpPr/>
            <p:nvPr/>
          </p:nvSpPr>
          <p:spPr>
            <a:xfrm>
              <a:off x="1577950" y="1004925"/>
              <a:ext cx="94750" cy="94750"/>
            </a:xfrm>
            <a:custGeom>
              <a:avLst/>
              <a:gdLst/>
              <a:ahLst/>
              <a:cxnLst/>
              <a:rect l="l" t="t" r="r" b="b"/>
              <a:pathLst>
                <a:path w="3790" h="3790" extrusionOk="0">
                  <a:moveTo>
                    <a:pt x="1895" y="366"/>
                  </a:moveTo>
                  <a:cubicBezTo>
                    <a:pt x="2717" y="366"/>
                    <a:pt x="3402" y="1051"/>
                    <a:pt x="3402" y="1895"/>
                  </a:cubicBezTo>
                  <a:cubicBezTo>
                    <a:pt x="3402" y="2717"/>
                    <a:pt x="2717" y="3402"/>
                    <a:pt x="1895" y="3402"/>
                  </a:cubicBezTo>
                  <a:cubicBezTo>
                    <a:pt x="1051" y="3402"/>
                    <a:pt x="366" y="2717"/>
                    <a:pt x="366" y="1895"/>
                  </a:cubicBezTo>
                  <a:cubicBezTo>
                    <a:pt x="366" y="1051"/>
                    <a:pt x="1051" y="366"/>
                    <a:pt x="1895" y="366"/>
                  </a:cubicBezTo>
                  <a:close/>
                  <a:moveTo>
                    <a:pt x="1895" y="1"/>
                  </a:moveTo>
                  <a:cubicBezTo>
                    <a:pt x="845" y="1"/>
                    <a:pt x="1" y="845"/>
                    <a:pt x="1" y="1895"/>
                  </a:cubicBezTo>
                  <a:cubicBezTo>
                    <a:pt x="1" y="2922"/>
                    <a:pt x="845" y="3790"/>
                    <a:pt x="1895" y="3790"/>
                  </a:cubicBezTo>
                  <a:cubicBezTo>
                    <a:pt x="2922" y="3790"/>
                    <a:pt x="3790" y="2922"/>
                    <a:pt x="3790" y="1895"/>
                  </a:cubicBezTo>
                  <a:cubicBezTo>
                    <a:pt x="3790" y="845"/>
                    <a:pt x="2922" y="1"/>
                    <a:pt x="18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15"/>
            <p:cNvSpPr/>
            <p:nvPr/>
          </p:nvSpPr>
          <p:spPr>
            <a:xfrm>
              <a:off x="1595075" y="1022050"/>
              <a:ext cx="59950" cy="59950"/>
            </a:xfrm>
            <a:custGeom>
              <a:avLst/>
              <a:gdLst/>
              <a:ahLst/>
              <a:cxnLst/>
              <a:rect l="l" t="t" r="r" b="b"/>
              <a:pathLst>
                <a:path w="2398" h="2398" extrusionOk="0">
                  <a:moveTo>
                    <a:pt x="1210" y="1"/>
                  </a:moveTo>
                  <a:cubicBezTo>
                    <a:pt x="548" y="1"/>
                    <a:pt x="1" y="548"/>
                    <a:pt x="1" y="1210"/>
                  </a:cubicBezTo>
                  <a:cubicBezTo>
                    <a:pt x="1" y="1872"/>
                    <a:pt x="548" y="2397"/>
                    <a:pt x="1210" y="2397"/>
                  </a:cubicBezTo>
                  <a:cubicBezTo>
                    <a:pt x="1872" y="2397"/>
                    <a:pt x="2397" y="1872"/>
                    <a:pt x="2397" y="1210"/>
                  </a:cubicBezTo>
                  <a:cubicBezTo>
                    <a:pt x="2397" y="548"/>
                    <a:pt x="1872" y="1"/>
                    <a:pt x="12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15"/>
            <p:cNvSpPr/>
            <p:nvPr/>
          </p:nvSpPr>
          <p:spPr>
            <a:xfrm>
              <a:off x="2892125" y="1170425"/>
              <a:ext cx="106150" cy="106150"/>
            </a:xfrm>
            <a:custGeom>
              <a:avLst/>
              <a:gdLst/>
              <a:ahLst/>
              <a:cxnLst/>
              <a:rect l="l" t="t" r="r" b="b"/>
              <a:pathLst>
                <a:path w="4246" h="4246" extrusionOk="0">
                  <a:moveTo>
                    <a:pt x="2123" y="0"/>
                  </a:moveTo>
                  <a:cubicBezTo>
                    <a:pt x="959" y="0"/>
                    <a:pt x="0" y="936"/>
                    <a:pt x="0" y="2123"/>
                  </a:cubicBezTo>
                  <a:cubicBezTo>
                    <a:pt x="0" y="3287"/>
                    <a:pt x="959" y="4246"/>
                    <a:pt x="2123" y="4246"/>
                  </a:cubicBezTo>
                  <a:cubicBezTo>
                    <a:pt x="3310" y="4246"/>
                    <a:pt x="4246" y="3287"/>
                    <a:pt x="4246" y="2123"/>
                  </a:cubicBezTo>
                  <a:cubicBezTo>
                    <a:pt x="4246" y="936"/>
                    <a:pt x="3310"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15"/>
            <p:cNvSpPr/>
            <p:nvPr/>
          </p:nvSpPr>
          <p:spPr>
            <a:xfrm>
              <a:off x="7004675" y="1366150"/>
              <a:ext cx="106150" cy="106150"/>
            </a:xfrm>
            <a:custGeom>
              <a:avLst/>
              <a:gdLst/>
              <a:ahLst/>
              <a:cxnLst/>
              <a:rect l="l" t="t" r="r" b="b"/>
              <a:pathLst>
                <a:path w="4246" h="4246" extrusionOk="0">
                  <a:moveTo>
                    <a:pt x="2123" y="0"/>
                  </a:moveTo>
                  <a:cubicBezTo>
                    <a:pt x="936" y="0"/>
                    <a:pt x="0" y="959"/>
                    <a:pt x="0" y="2123"/>
                  </a:cubicBezTo>
                  <a:cubicBezTo>
                    <a:pt x="0" y="3310"/>
                    <a:pt x="936" y="4246"/>
                    <a:pt x="2123" y="4246"/>
                  </a:cubicBezTo>
                  <a:cubicBezTo>
                    <a:pt x="3287" y="4246"/>
                    <a:pt x="4246" y="3310"/>
                    <a:pt x="4246" y="2123"/>
                  </a:cubicBezTo>
                  <a:cubicBezTo>
                    <a:pt x="4246" y="959"/>
                    <a:pt x="3287"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15"/>
            <p:cNvSpPr/>
            <p:nvPr/>
          </p:nvSpPr>
          <p:spPr>
            <a:xfrm>
              <a:off x="6446600" y="2270600"/>
              <a:ext cx="106150" cy="106150"/>
            </a:xfrm>
            <a:custGeom>
              <a:avLst/>
              <a:gdLst/>
              <a:ahLst/>
              <a:cxnLst/>
              <a:rect l="l" t="t" r="r" b="b"/>
              <a:pathLst>
                <a:path w="4246" h="4246" extrusionOk="0">
                  <a:moveTo>
                    <a:pt x="2123" y="0"/>
                  </a:moveTo>
                  <a:cubicBezTo>
                    <a:pt x="959" y="0"/>
                    <a:pt x="0" y="959"/>
                    <a:pt x="0" y="2123"/>
                  </a:cubicBezTo>
                  <a:cubicBezTo>
                    <a:pt x="0" y="3310"/>
                    <a:pt x="959" y="4246"/>
                    <a:pt x="2123" y="4246"/>
                  </a:cubicBezTo>
                  <a:cubicBezTo>
                    <a:pt x="3310" y="4246"/>
                    <a:pt x="4246" y="3310"/>
                    <a:pt x="4246" y="2123"/>
                  </a:cubicBezTo>
                  <a:cubicBezTo>
                    <a:pt x="4246" y="959"/>
                    <a:pt x="3310"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15"/>
            <p:cNvSpPr/>
            <p:nvPr/>
          </p:nvSpPr>
          <p:spPr>
            <a:xfrm>
              <a:off x="6258275" y="3300575"/>
              <a:ext cx="69650" cy="69650"/>
            </a:xfrm>
            <a:custGeom>
              <a:avLst/>
              <a:gdLst/>
              <a:ahLst/>
              <a:cxnLst/>
              <a:rect l="l" t="t" r="r" b="b"/>
              <a:pathLst>
                <a:path w="2786" h="2786" extrusionOk="0">
                  <a:moveTo>
                    <a:pt x="1393" y="1"/>
                  </a:moveTo>
                  <a:cubicBezTo>
                    <a:pt x="617" y="1"/>
                    <a:pt x="1" y="617"/>
                    <a:pt x="1" y="1393"/>
                  </a:cubicBezTo>
                  <a:cubicBezTo>
                    <a:pt x="1" y="2146"/>
                    <a:pt x="617" y="2786"/>
                    <a:pt x="1393" y="2786"/>
                  </a:cubicBezTo>
                  <a:cubicBezTo>
                    <a:pt x="2169" y="2786"/>
                    <a:pt x="2786" y="2146"/>
                    <a:pt x="2786" y="1393"/>
                  </a:cubicBezTo>
                  <a:cubicBezTo>
                    <a:pt x="2786" y="617"/>
                    <a:pt x="2169" y="1"/>
                    <a:pt x="13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15"/>
            <p:cNvSpPr/>
            <p:nvPr/>
          </p:nvSpPr>
          <p:spPr>
            <a:xfrm>
              <a:off x="4746100" y="3030675"/>
              <a:ext cx="69650" cy="69075"/>
            </a:xfrm>
            <a:custGeom>
              <a:avLst/>
              <a:gdLst/>
              <a:ahLst/>
              <a:cxnLst/>
              <a:rect l="l" t="t" r="r" b="b"/>
              <a:pathLst>
                <a:path w="2786" h="2763" extrusionOk="0">
                  <a:moveTo>
                    <a:pt x="1393" y="0"/>
                  </a:moveTo>
                  <a:cubicBezTo>
                    <a:pt x="617" y="0"/>
                    <a:pt x="1" y="617"/>
                    <a:pt x="1" y="1393"/>
                  </a:cubicBezTo>
                  <a:cubicBezTo>
                    <a:pt x="1" y="2146"/>
                    <a:pt x="617" y="2762"/>
                    <a:pt x="1393" y="2762"/>
                  </a:cubicBezTo>
                  <a:cubicBezTo>
                    <a:pt x="2169" y="2762"/>
                    <a:pt x="2786" y="2146"/>
                    <a:pt x="2786" y="1393"/>
                  </a:cubicBezTo>
                  <a:cubicBezTo>
                    <a:pt x="2786" y="617"/>
                    <a:pt x="2169" y="0"/>
                    <a:pt x="13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15"/>
            <p:cNvSpPr/>
            <p:nvPr/>
          </p:nvSpPr>
          <p:spPr>
            <a:xfrm>
              <a:off x="5111875" y="1378700"/>
              <a:ext cx="106175" cy="106150"/>
            </a:xfrm>
            <a:custGeom>
              <a:avLst/>
              <a:gdLst/>
              <a:ahLst/>
              <a:cxnLst/>
              <a:rect l="l" t="t" r="r" b="b"/>
              <a:pathLst>
                <a:path w="4247" h="4246" extrusionOk="0">
                  <a:moveTo>
                    <a:pt x="2124" y="0"/>
                  </a:moveTo>
                  <a:cubicBezTo>
                    <a:pt x="960" y="0"/>
                    <a:pt x="1" y="959"/>
                    <a:pt x="1" y="2123"/>
                  </a:cubicBezTo>
                  <a:cubicBezTo>
                    <a:pt x="1" y="3310"/>
                    <a:pt x="960" y="4246"/>
                    <a:pt x="2124" y="4246"/>
                  </a:cubicBezTo>
                  <a:cubicBezTo>
                    <a:pt x="3288" y="4246"/>
                    <a:pt x="4246" y="3310"/>
                    <a:pt x="4246" y="2123"/>
                  </a:cubicBezTo>
                  <a:cubicBezTo>
                    <a:pt x="4246" y="959"/>
                    <a:pt x="3288" y="0"/>
                    <a:pt x="21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15"/>
            <p:cNvSpPr/>
            <p:nvPr/>
          </p:nvSpPr>
          <p:spPr>
            <a:xfrm>
              <a:off x="5692225" y="1404950"/>
              <a:ext cx="75350" cy="74775"/>
            </a:xfrm>
            <a:custGeom>
              <a:avLst/>
              <a:gdLst/>
              <a:ahLst/>
              <a:cxnLst/>
              <a:rect l="l" t="t" r="r" b="b"/>
              <a:pathLst>
                <a:path w="3014" h="2991" extrusionOk="0">
                  <a:moveTo>
                    <a:pt x="1507" y="0"/>
                  </a:moveTo>
                  <a:cubicBezTo>
                    <a:pt x="685" y="0"/>
                    <a:pt x="0" y="662"/>
                    <a:pt x="0" y="1507"/>
                  </a:cubicBezTo>
                  <a:cubicBezTo>
                    <a:pt x="0" y="2328"/>
                    <a:pt x="685" y="2990"/>
                    <a:pt x="1507" y="2990"/>
                  </a:cubicBezTo>
                  <a:cubicBezTo>
                    <a:pt x="2328" y="2990"/>
                    <a:pt x="3013" y="2328"/>
                    <a:pt x="3013" y="1507"/>
                  </a:cubicBezTo>
                  <a:cubicBezTo>
                    <a:pt x="3013" y="662"/>
                    <a:pt x="2328" y="0"/>
                    <a:pt x="150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15"/>
            <p:cNvSpPr/>
            <p:nvPr/>
          </p:nvSpPr>
          <p:spPr>
            <a:xfrm>
              <a:off x="5821750" y="1469425"/>
              <a:ext cx="79350" cy="79350"/>
            </a:xfrm>
            <a:custGeom>
              <a:avLst/>
              <a:gdLst/>
              <a:ahLst/>
              <a:cxnLst/>
              <a:rect l="l" t="t" r="r" b="b"/>
              <a:pathLst>
                <a:path w="3174" h="3174" extrusionOk="0">
                  <a:moveTo>
                    <a:pt x="1598" y="1"/>
                  </a:moveTo>
                  <a:cubicBezTo>
                    <a:pt x="708" y="1"/>
                    <a:pt x="1" y="708"/>
                    <a:pt x="1" y="1575"/>
                  </a:cubicBezTo>
                  <a:cubicBezTo>
                    <a:pt x="1" y="2466"/>
                    <a:pt x="708" y="3173"/>
                    <a:pt x="1598" y="3173"/>
                  </a:cubicBezTo>
                  <a:cubicBezTo>
                    <a:pt x="2466" y="3173"/>
                    <a:pt x="3173" y="2466"/>
                    <a:pt x="3173" y="1575"/>
                  </a:cubicBezTo>
                  <a:cubicBezTo>
                    <a:pt x="3173" y="708"/>
                    <a:pt x="2466" y="1"/>
                    <a:pt x="15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15"/>
            <p:cNvSpPr/>
            <p:nvPr/>
          </p:nvSpPr>
          <p:spPr>
            <a:xfrm>
              <a:off x="3572900" y="2384150"/>
              <a:ext cx="139825" cy="139250"/>
            </a:xfrm>
            <a:custGeom>
              <a:avLst/>
              <a:gdLst/>
              <a:ahLst/>
              <a:cxnLst/>
              <a:rect l="l" t="t" r="r" b="b"/>
              <a:pathLst>
                <a:path w="5593" h="5570" extrusionOk="0">
                  <a:moveTo>
                    <a:pt x="2808" y="0"/>
                  </a:moveTo>
                  <a:cubicBezTo>
                    <a:pt x="1255" y="0"/>
                    <a:pt x="0" y="1233"/>
                    <a:pt x="0" y="2785"/>
                  </a:cubicBezTo>
                  <a:cubicBezTo>
                    <a:pt x="0" y="4314"/>
                    <a:pt x="1255" y="5570"/>
                    <a:pt x="2808" y="5570"/>
                  </a:cubicBezTo>
                  <a:cubicBezTo>
                    <a:pt x="4337" y="5570"/>
                    <a:pt x="5592" y="4314"/>
                    <a:pt x="5592" y="2785"/>
                  </a:cubicBezTo>
                  <a:cubicBezTo>
                    <a:pt x="5592" y="1233"/>
                    <a:pt x="4337" y="0"/>
                    <a:pt x="28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15"/>
            <p:cNvSpPr/>
            <p:nvPr/>
          </p:nvSpPr>
          <p:spPr>
            <a:xfrm>
              <a:off x="5419450" y="2995300"/>
              <a:ext cx="139825" cy="139825"/>
            </a:xfrm>
            <a:custGeom>
              <a:avLst/>
              <a:gdLst/>
              <a:ahLst/>
              <a:cxnLst/>
              <a:rect l="l" t="t" r="r" b="b"/>
              <a:pathLst>
                <a:path w="5593" h="5593" extrusionOk="0">
                  <a:moveTo>
                    <a:pt x="2785" y="0"/>
                  </a:moveTo>
                  <a:cubicBezTo>
                    <a:pt x="1256" y="0"/>
                    <a:pt x="1" y="1256"/>
                    <a:pt x="1" y="2808"/>
                  </a:cubicBezTo>
                  <a:cubicBezTo>
                    <a:pt x="1" y="4337"/>
                    <a:pt x="1256" y="5592"/>
                    <a:pt x="2785" y="5592"/>
                  </a:cubicBezTo>
                  <a:cubicBezTo>
                    <a:pt x="4338" y="5592"/>
                    <a:pt x="5593" y="4337"/>
                    <a:pt x="5593" y="2808"/>
                  </a:cubicBezTo>
                  <a:cubicBezTo>
                    <a:pt x="5593" y="1256"/>
                    <a:pt x="4338" y="0"/>
                    <a:pt x="27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15"/>
            <p:cNvSpPr/>
            <p:nvPr/>
          </p:nvSpPr>
          <p:spPr>
            <a:xfrm>
              <a:off x="3311550" y="1787275"/>
              <a:ext cx="65075" cy="65075"/>
            </a:xfrm>
            <a:custGeom>
              <a:avLst/>
              <a:gdLst/>
              <a:ahLst/>
              <a:cxnLst/>
              <a:rect l="l" t="t" r="r" b="b"/>
              <a:pathLst>
                <a:path w="2603" h="2603" extrusionOk="0">
                  <a:moveTo>
                    <a:pt x="1301" y="0"/>
                  </a:moveTo>
                  <a:cubicBezTo>
                    <a:pt x="594" y="0"/>
                    <a:pt x="0" y="571"/>
                    <a:pt x="0" y="1301"/>
                  </a:cubicBezTo>
                  <a:cubicBezTo>
                    <a:pt x="0" y="2009"/>
                    <a:pt x="594" y="2602"/>
                    <a:pt x="1301" y="2602"/>
                  </a:cubicBezTo>
                  <a:cubicBezTo>
                    <a:pt x="2009" y="2602"/>
                    <a:pt x="2602" y="2009"/>
                    <a:pt x="2602" y="1301"/>
                  </a:cubicBezTo>
                  <a:cubicBezTo>
                    <a:pt x="2602" y="571"/>
                    <a:pt x="2009" y="0"/>
                    <a:pt x="13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15"/>
            <p:cNvSpPr/>
            <p:nvPr/>
          </p:nvSpPr>
          <p:spPr>
            <a:xfrm>
              <a:off x="3501550" y="1519075"/>
              <a:ext cx="143825" cy="144400"/>
            </a:xfrm>
            <a:custGeom>
              <a:avLst/>
              <a:gdLst/>
              <a:ahLst/>
              <a:cxnLst/>
              <a:rect l="l" t="t" r="r" b="b"/>
              <a:pathLst>
                <a:path w="5753" h="5776" extrusionOk="0">
                  <a:moveTo>
                    <a:pt x="2877" y="388"/>
                  </a:moveTo>
                  <a:cubicBezTo>
                    <a:pt x="4246" y="388"/>
                    <a:pt x="5388" y="1507"/>
                    <a:pt x="5388" y="2899"/>
                  </a:cubicBezTo>
                  <a:cubicBezTo>
                    <a:pt x="5388" y="4269"/>
                    <a:pt x="4246" y="5410"/>
                    <a:pt x="2877" y="5410"/>
                  </a:cubicBezTo>
                  <a:cubicBezTo>
                    <a:pt x="1485" y="5410"/>
                    <a:pt x="366" y="4269"/>
                    <a:pt x="366" y="2899"/>
                  </a:cubicBezTo>
                  <a:cubicBezTo>
                    <a:pt x="366" y="1507"/>
                    <a:pt x="1485" y="388"/>
                    <a:pt x="2877" y="388"/>
                  </a:cubicBezTo>
                  <a:close/>
                  <a:moveTo>
                    <a:pt x="2877" y="0"/>
                  </a:moveTo>
                  <a:cubicBezTo>
                    <a:pt x="1279" y="0"/>
                    <a:pt x="1" y="1301"/>
                    <a:pt x="1" y="2899"/>
                  </a:cubicBezTo>
                  <a:cubicBezTo>
                    <a:pt x="1" y="4497"/>
                    <a:pt x="1279" y="5775"/>
                    <a:pt x="2877" y="5775"/>
                  </a:cubicBezTo>
                  <a:cubicBezTo>
                    <a:pt x="4475" y="5775"/>
                    <a:pt x="5753" y="4497"/>
                    <a:pt x="5753" y="2899"/>
                  </a:cubicBezTo>
                  <a:cubicBezTo>
                    <a:pt x="5753" y="1301"/>
                    <a:pt x="4475" y="0"/>
                    <a:pt x="28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15"/>
            <p:cNvSpPr/>
            <p:nvPr/>
          </p:nvSpPr>
          <p:spPr>
            <a:xfrm>
              <a:off x="3526675" y="1544750"/>
              <a:ext cx="93600" cy="93050"/>
            </a:xfrm>
            <a:custGeom>
              <a:avLst/>
              <a:gdLst/>
              <a:ahLst/>
              <a:cxnLst/>
              <a:rect l="l" t="t" r="r" b="b"/>
              <a:pathLst>
                <a:path w="3744" h="3722" extrusionOk="0">
                  <a:moveTo>
                    <a:pt x="1872" y="0"/>
                  </a:moveTo>
                  <a:cubicBezTo>
                    <a:pt x="845" y="0"/>
                    <a:pt x="0" y="845"/>
                    <a:pt x="0" y="1872"/>
                  </a:cubicBezTo>
                  <a:cubicBezTo>
                    <a:pt x="0" y="2899"/>
                    <a:pt x="845" y="3721"/>
                    <a:pt x="1872" y="3721"/>
                  </a:cubicBezTo>
                  <a:cubicBezTo>
                    <a:pt x="2899" y="3721"/>
                    <a:pt x="3744" y="2899"/>
                    <a:pt x="3744" y="1872"/>
                  </a:cubicBezTo>
                  <a:cubicBezTo>
                    <a:pt x="3744" y="845"/>
                    <a:pt x="2899" y="0"/>
                    <a:pt x="18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15"/>
            <p:cNvSpPr/>
            <p:nvPr/>
          </p:nvSpPr>
          <p:spPr>
            <a:xfrm>
              <a:off x="1930050" y="1563575"/>
              <a:ext cx="106150" cy="106175"/>
            </a:xfrm>
            <a:custGeom>
              <a:avLst/>
              <a:gdLst/>
              <a:ahLst/>
              <a:cxnLst/>
              <a:rect l="l" t="t" r="r" b="b"/>
              <a:pathLst>
                <a:path w="4246" h="4247" extrusionOk="0">
                  <a:moveTo>
                    <a:pt x="2123" y="1"/>
                  </a:moveTo>
                  <a:cubicBezTo>
                    <a:pt x="959" y="1"/>
                    <a:pt x="0" y="937"/>
                    <a:pt x="0" y="2123"/>
                  </a:cubicBezTo>
                  <a:cubicBezTo>
                    <a:pt x="0" y="3288"/>
                    <a:pt x="959" y="4246"/>
                    <a:pt x="2123" y="4246"/>
                  </a:cubicBezTo>
                  <a:cubicBezTo>
                    <a:pt x="3310" y="4246"/>
                    <a:pt x="4246" y="3288"/>
                    <a:pt x="4246" y="2123"/>
                  </a:cubicBezTo>
                  <a:cubicBezTo>
                    <a:pt x="4246" y="937"/>
                    <a:pt x="3310"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15"/>
            <p:cNvSpPr/>
            <p:nvPr/>
          </p:nvSpPr>
          <p:spPr>
            <a:xfrm>
              <a:off x="1621325" y="1563575"/>
              <a:ext cx="106175" cy="106175"/>
            </a:xfrm>
            <a:custGeom>
              <a:avLst/>
              <a:gdLst/>
              <a:ahLst/>
              <a:cxnLst/>
              <a:rect l="l" t="t" r="r" b="b"/>
              <a:pathLst>
                <a:path w="4247" h="4247" extrusionOk="0">
                  <a:moveTo>
                    <a:pt x="2123" y="1"/>
                  </a:moveTo>
                  <a:cubicBezTo>
                    <a:pt x="936" y="1"/>
                    <a:pt x="1" y="937"/>
                    <a:pt x="1" y="2123"/>
                  </a:cubicBezTo>
                  <a:cubicBezTo>
                    <a:pt x="1" y="3288"/>
                    <a:pt x="936" y="4246"/>
                    <a:pt x="2123" y="4246"/>
                  </a:cubicBezTo>
                  <a:cubicBezTo>
                    <a:pt x="3287" y="4246"/>
                    <a:pt x="4246" y="3288"/>
                    <a:pt x="4246" y="2123"/>
                  </a:cubicBezTo>
                  <a:cubicBezTo>
                    <a:pt x="4246" y="937"/>
                    <a:pt x="3287"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15"/>
            <p:cNvSpPr/>
            <p:nvPr/>
          </p:nvSpPr>
          <p:spPr>
            <a:xfrm>
              <a:off x="944550" y="1765575"/>
              <a:ext cx="106175" cy="106175"/>
            </a:xfrm>
            <a:custGeom>
              <a:avLst/>
              <a:gdLst/>
              <a:ahLst/>
              <a:cxnLst/>
              <a:rect l="l" t="t" r="r" b="b"/>
              <a:pathLst>
                <a:path w="4247" h="4247" extrusionOk="0">
                  <a:moveTo>
                    <a:pt x="2123" y="1"/>
                  </a:moveTo>
                  <a:cubicBezTo>
                    <a:pt x="959" y="1"/>
                    <a:pt x="1" y="960"/>
                    <a:pt x="1" y="2124"/>
                  </a:cubicBezTo>
                  <a:cubicBezTo>
                    <a:pt x="1" y="3311"/>
                    <a:pt x="959" y="4246"/>
                    <a:pt x="2123" y="4246"/>
                  </a:cubicBezTo>
                  <a:cubicBezTo>
                    <a:pt x="3310" y="4246"/>
                    <a:pt x="4246" y="3311"/>
                    <a:pt x="4246" y="2124"/>
                  </a:cubicBezTo>
                  <a:cubicBezTo>
                    <a:pt x="4246" y="960"/>
                    <a:pt x="3310"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15"/>
            <p:cNvSpPr/>
            <p:nvPr/>
          </p:nvSpPr>
          <p:spPr>
            <a:xfrm>
              <a:off x="496050" y="1323925"/>
              <a:ext cx="106150" cy="106150"/>
            </a:xfrm>
            <a:custGeom>
              <a:avLst/>
              <a:gdLst/>
              <a:ahLst/>
              <a:cxnLst/>
              <a:rect l="l" t="t" r="r" b="b"/>
              <a:pathLst>
                <a:path w="4246" h="4246" extrusionOk="0">
                  <a:moveTo>
                    <a:pt x="2123" y="0"/>
                  </a:moveTo>
                  <a:cubicBezTo>
                    <a:pt x="959" y="0"/>
                    <a:pt x="0" y="936"/>
                    <a:pt x="0" y="2123"/>
                  </a:cubicBezTo>
                  <a:cubicBezTo>
                    <a:pt x="0" y="3287"/>
                    <a:pt x="959" y="4246"/>
                    <a:pt x="2123" y="4246"/>
                  </a:cubicBezTo>
                  <a:cubicBezTo>
                    <a:pt x="3287" y="4246"/>
                    <a:pt x="4246" y="3287"/>
                    <a:pt x="4246" y="2123"/>
                  </a:cubicBezTo>
                  <a:cubicBezTo>
                    <a:pt x="4246" y="936"/>
                    <a:pt x="3287"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15"/>
            <p:cNvSpPr/>
            <p:nvPr/>
          </p:nvSpPr>
          <p:spPr>
            <a:xfrm>
              <a:off x="3168300" y="1186975"/>
              <a:ext cx="72500" cy="73050"/>
            </a:xfrm>
            <a:custGeom>
              <a:avLst/>
              <a:gdLst/>
              <a:ahLst/>
              <a:cxnLst/>
              <a:rect l="l" t="t" r="r" b="b"/>
              <a:pathLst>
                <a:path w="2900" h="2922" extrusionOk="0">
                  <a:moveTo>
                    <a:pt x="1462" y="0"/>
                  </a:moveTo>
                  <a:cubicBezTo>
                    <a:pt x="640" y="0"/>
                    <a:pt x="1" y="639"/>
                    <a:pt x="1" y="1461"/>
                  </a:cubicBezTo>
                  <a:cubicBezTo>
                    <a:pt x="1" y="2260"/>
                    <a:pt x="640" y="2922"/>
                    <a:pt x="1462" y="2922"/>
                  </a:cubicBezTo>
                  <a:cubicBezTo>
                    <a:pt x="2261" y="2922"/>
                    <a:pt x="2900" y="2260"/>
                    <a:pt x="2900" y="1461"/>
                  </a:cubicBezTo>
                  <a:cubicBezTo>
                    <a:pt x="2900" y="639"/>
                    <a:pt x="2261" y="0"/>
                    <a:pt x="14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15"/>
            <p:cNvSpPr/>
            <p:nvPr/>
          </p:nvSpPr>
          <p:spPr>
            <a:xfrm>
              <a:off x="1238425" y="1362725"/>
              <a:ext cx="73075" cy="73050"/>
            </a:xfrm>
            <a:custGeom>
              <a:avLst/>
              <a:gdLst/>
              <a:ahLst/>
              <a:cxnLst/>
              <a:rect l="l" t="t" r="r" b="b"/>
              <a:pathLst>
                <a:path w="2923" h="2922" extrusionOk="0">
                  <a:moveTo>
                    <a:pt x="1462" y="0"/>
                  </a:moveTo>
                  <a:cubicBezTo>
                    <a:pt x="640" y="0"/>
                    <a:pt x="1" y="662"/>
                    <a:pt x="1" y="1461"/>
                  </a:cubicBezTo>
                  <a:cubicBezTo>
                    <a:pt x="1" y="2260"/>
                    <a:pt x="640" y="2922"/>
                    <a:pt x="1462" y="2922"/>
                  </a:cubicBezTo>
                  <a:cubicBezTo>
                    <a:pt x="2260" y="2922"/>
                    <a:pt x="2922" y="2260"/>
                    <a:pt x="2922" y="1461"/>
                  </a:cubicBezTo>
                  <a:cubicBezTo>
                    <a:pt x="2922" y="662"/>
                    <a:pt x="2260" y="0"/>
                    <a:pt x="14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15"/>
            <p:cNvSpPr/>
            <p:nvPr/>
          </p:nvSpPr>
          <p:spPr>
            <a:xfrm>
              <a:off x="2281550" y="832600"/>
              <a:ext cx="2995850" cy="9725"/>
            </a:xfrm>
            <a:custGeom>
              <a:avLst/>
              <a:gdLst/>
              <a:ahLst/>
              <a:cxnLst/>
              <a:rect l="l" t="t" r="r" b="b"/>
              <a:pathLst>
                <a:path w="119834" h="389" extrusionOk="0">
                  <a:moveTo>
                    <a:pt x="183" y="1"/>
                  </a:moveTo>
                  <a:cubicBezTo>
                    <a:pt x="69" y="1"/>
                    <a:pt x="0" y="92"/>
                    <a:pt x="0" y="183"/>
                  </a:cubicBezTo>
                  <a:cubicBezTo>
                    <a:pt x="0" y="297"/>
                    <a:pt x="69" y="389"/>
                    <a:pt x="183" y="389"/>
                  </a:cubicBezTo>
                  <a:lnTo>
                    <a:pt x="119628" y="389"/>
                  </a:lnTo>
                  <a:cubicBezTo>
                    <a:pt x="119742" y="389"/>
                    <a:pt x="119833" y="297"/>
                    <a:pt x="119833" y="183"/>
                  </a:cubicBezTo>
                  <a:cubicBezTo>
                    <a:pt x="119833" y="92"/>
                    <a:pt x="119742" y="1"/>
                    <a:pt x="1196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15"/>
            <p:cNvSpPr/>
            <p:nvPr/>
          </p:nvSpPr>
          <p:spPr>
            <a:xfrm>
              <a:off x="2222775" y="800650"/>
              <a:ext cx="73075" cy="73050"/>
            </a:xfrm>
            <a:custGeom>
              <a:avLst/>
              <a:gdLst/>
              <a:ahLst/>
              <a:cxnLst/>
              <a:rect l="l" t="t" r="r" b="b"/>
              <a:pathLst>
                <a:path w="2923" h="2922" extrusionOk="0">
                  <a:moveTo>
                    <a:pt x="1461" y="0"/>
                  </a:moveTo>
                  <a:cubicBezTo>
                    <a:pt x="640" y="0"/>
                    <a:pt x="0" y="662"/>
                    <a:pt x="0" y="1461"/>
                  </a:cubicBezTo>
                  <a:cubicBezTo>
                    <a:pt x="0" y="2283"/>
                    <a:pt x="640" y="2922"/>
                    <a:pt x="1461" y="2922"/>
                  </a:cubicBezTo>
                  <a:cubicBezTo>
                    <a:pt x="2260" y="2922"/>
                    <a:pt x="2922" y="2283"/>
                    <a:pt x="2922" y="1461"/>
                  </a:cubicBezTo>
                  <a:cubicBezTo>
                    <a:pt x="2922" y="662"/>
                    <a:pt x="2260" y="0"/>
                    <a:pt x="14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15"/>
            <p:cNvSpPr/>
            <p:nvPr/>
          </p:nvSpPr>
          <p:spPr>
            <a:xfrm>
              <a:off x="5235725" y="800650"/>
              <a:ext cx="73050" cy="73050"/>
            </a:xfrm>
            <a:custGeom>
              <a:avLst/>
              <a:gdLst/>
              <a:ahLst/>
              <a:cxnLst/>
              <a:rect l="l" t="t" r="r" b="b"/>
              <a:pathLst>
                <a:path w="2922" h="2922" extrusionOk="0">
                  <a:moveTo>
                    <a:pt x="1461" y="0"/>
                  </a:moveTo>
                  <a:cubicBezTo>
                    <a:pt x="662" y="0"/>
                    <a:pt x="0" y="662"/>
                    <a:pt x="0" y="1461"/>
                  </a:cubicBezTo>
                  <a:cubicBezTo>
                    <a:pt x="0" y="2283"/>
                    <a:pt x="662" y="2922"/>
                    <a:pt x="1461" y="2922"/>
                  </a:cubicBezTo>
                  <a:cubicBezTo>
                    <a:pt x="2283" y="2922"/>
                    <a:pt x="2922" y="2283"/>
                    <a:pt x="2922" y="1461"/>
                  </a:cubicBezTo>
                  <a:cubicBezTo>
                    <a:pt x="2922" y="662"/>
                    <a:pt x="2283" y="0"/>
                    <a:pt x="14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15"/>
            <p:cNvSpPr/>
            <p:nvPr/>
          </p:nvSpPr>
          <p:spPr>
            <a:xfrm>
              <a:off x="5732175" y="319450"/>
              <a:ext cx="1118450" cy="1117475"/>
            </a:xfrm>
            <a:custGeom>
              <a:avLst/>
              <a:gdLst/>
              <a:ahLst/>
              <a:cxnLst/>
              <a:rect l="l" t="t" r="r" b="b"/>
              <a:pathLst>
                <a:path w="44738" h="44699" extrusionOk="0">
                  <a:moveTo>
                    <a:pt x="44532" y="1"/>
                  </a:moveTo>
                  <a:cubicBezTo>
                    <a:pt x="44481" y="1"/>
                    <a:pt x="44430" y="18"/>
                    <a:pt x="44395" y="52"/>
                  </a:cubicBezTo>
                  <a:lnTo>
                    <a:pt x="91" y="44356"/>
                  </a:lnTo>
                  <a:cubicBezTo>
                    <a:pt x="0" y="44447"/>
                    <a:pt x="0" y="44562"/>
                    <a:pt x="91" y="44630"/>
                  </a:cubicBezTo>
                  <a:cubicBezTo>
                    <a:pt x="114" y="44676"/>
                    <a:pt x="160" y="44699"/>
                    <a:pt x="228" y="44699"/>
                  </a:cubicBezTo>
                  <a:cubicBezTo>
                    <a:pt x="274" y="44699"/>
                    <a:pt x="320" y="44676"/>
                    <a:pt x="342" y="44630"/>
                  </a:cubicBezTo>
                  <a:lnTo>
                    <a:pt x="44669" y="326"/>
                  </a:lnTo>
                  <a:cubicBezTo>
                    <a:pt x="44738" y="258"/>
                    <a:pt x="44738" y="121"/>
                    <a:pt x="44669" y="52"/>
                  </a:cubicBezTo>
                  <a:cubicBezTo>
                    <a:pt x="44635" y="18"/>
                    <a:pt x="44584" y="1"/>
                    <a:pt x="445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15"/>
            <p:cNvSpPr/>
            <p:nvPr/>
          </p:nvSpPr>
          <p:spPr>
            <a:xfrm>
              <a:off x="5870250" y="381100"/>
              <a:ext cx="1118475" cy="1117450"/>
            </a:xfrm>
            <a:custGeom>
              <a:avLst/>
              <a:gdLst/>
              <a:ahLst/>
              <a:cxnLst/>
              <a:rect l="l" t="t" r="r" b="b"/>
              <a:pathLst>
                <a:path w="44739" h="44698" extrusionOk="0">
                  <a:moveTo>
                    <a:pt x="44522" y="0"/>
                  </a:moveTo>
                  <a:cubicBezTo>
                    <a:pt x="44476" y="0"/>
                    <a:pt x="44430" y="17"/>
                    <a:pt x="44396" y="51"/>
                  </a:cubicBezTo>
                  <a:lnTo>
                    <a:pt x="69" y="44378"/>
                  </a:lnTo>
                  <a:cubicBezTo>
                    <a:pt x="1" y="44447"/>
                    <a:pt x="1" y="44561"/>
                    <a:pt x="69" y="44629"/>
                  </a:cubicBezTo>
                  <a:cubicBezTo>
                    <a:pt x="115" y="44675"/>
                    <a:pt x="161" y="44698"/>
                    <a:pt x="206" y="44698"/>
                  </a:cubicBezTo>
                  <a:cubicBezTo>
                    <a:pt x="252" y="44698"/>
                    <a:pt x="298" y="44675"/>
                    <a:pt x="343" y="44629"/>
                  </a:cubicBezTo>
                  <a:lnTo>
                    <a:pt x="44647" y="325"/>
                  </a:lnTo>
                  <a:cubicBezTo>
                    <a:pt x="44738" y="257"/>
                    <a:pt x="44738" y="120"/>
                    <a:pt x="44647" y="51"/>
                  </a:cubicBezTo>
                  <a:cubicBezTo>
                    <a:pt x="44613" y="17"/>
                    <a:pt x="44567" y="0"/>
                    <a:pt x="445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15"/>
            <p:cNvSpPr/>
            <p:nvPr/>
          </p:nvSpPr>
          <p:spPr>
            <a:xfrm>
              <a:off x="4775775" y="1974875"/>
              <a:ext cx="2300825" cy="706600"/>
            </a:xfrm>
            <a:custGeom>
              <a:avLst/>
              <a:gdLst/>
              <a:ahLst/>
              <a:cxnLst/>
              <a:rect l="l" t="t" r="r" b="b"/>
              <a:pathLst>
                <a:path w="92033" h="28264" extrusionOk="0">
                  <a:moveTo>
                    <a:pt x="206" y="0"/>
                  </a:moveTo>
                  <a:cubicBezTo>
                    <a:pt x="155" y="0"/>
                    <a:pt x="104" y="17"/>
                    <a:pt x="69" y="51"/>
                  </a:cubicBezTo>
                  <a:cubicBezTo>
                    <a:pt x="1" y="120"/>
                    <a:pt x="1" y="234"/>
                    <a:pt x="69" y="325"/>
                  </a:cubicBezTo>
                  <a:lnTo>
                    <a:pt x="28007" y="28263"/>
                  </a:lnTo>
                  <a:lnTo>
                    <a:pt x="91850" y="28263"/>
                  </a:lnTo>
                  <a:cubicBezTo>
                    <a:pt x="91941" y="28263"/>
                    <a:pt x="92032" y="28172"/>
                    <a:pt x="92032" y="28058"/>
                  </a:cubicBezTo>
                  <a:cubicBezTo>
                    <a:pt x="92032" y="27967"/>
                    <a:pt x="91941" y="27875"/>
                    <a:pt x="91850" y="27875"/>
                  </a:cubicBezTo>
                  <a:lnTo>
                    <a:pt x="28167" y="27875"/>
                  </a:lnTo>
                  <a:lnTo>
                    <a:pt x="343" y="51"/>
                  </a:lnTo>
                  <a:cubicBezTo>
                    <a:pt x="309" y="17"/>
                    <a:pt x="258" y="0"/>
                    <a:pt x="2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15"/>
            <p:cNvSpPr/>
            <p:nvPr/>
          </p:nvSpPr>
          <p:spPr>
            <a:xfrm>
              <a:off x="3518100" y="2023500"/>
              <a:ext cx="149550" cy="93050"/>
            </a:xfrm>
            <a:custGeom>
              <a:avLst/>
              <a:gdLst/>
              <a:ahLst/>
              <a:cxnLst/>
              <a:rect l="l" t="t" r="r" b="b"/>
              <a:pathLst>
                <a:path w="5982" h="3722" extrusionOk="0">
                  <a:moveTo>
                    <a:pt x="1" y="1"/>
                  </a:moveTo>
                  <a:lnTo>
                    <a:pt x="3607" y="3721"/>
                  </a:lnTo>
                  <a:lnTo>
                    <a:pt x="5981" y="3721"/>
                  </a:lnTo>
                  <a:lnTo>
                    <a:pt x="239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15"/>
            <p:cNvSpPr/>
            <p:nvPr/>
          </p:nvSpPr>
          <p:spPr>
            <a:xfrm>
              <a:off x="3630525" y="2023500"/>
              <a:ext cx="148950" cy="93050"/>
            </a:xfrm>
            <a:custGeom>
              <a:avLst/>
              <a:gdLst/>
              <a:ahLst/>
              <a:cxnLst/>
              <a:rect l="l" t="t" r="r" b="b"/>
              <a:pathLst>
                <a:path w="5958" h="3722" extrusionOk="0">
                  <a:moveTo>
                    <a:pt x="0" y="1"/>
                  </a:moveTo>
                  <a:lnTo>
                    <a:pt x="3584" y="3721"/>
                  </a:lnTo>
                  <a:lnTo>
                    <a:pt x="5958"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15"/>
            <p:cNvSpPr/>
            <p:nvPr/>
          </p:nvSpPr>
          <p:spPr>
            <a:xfrm>
              <a:off x="3742375" y="2023500"/>
              <a:ext cx="149525" cy="93050"/>
            </a:xfrm>
            <a:custGeom>
              <a:avLst/>
              <a:gdLst/>
              <a:ahLst/>
              <a:cxnLst/>
              <a:rect l="l" t="t" r="r" b="b"/>
              <a:pathLst>
                <a:path w="5981" h="3722" extrusionOk="0">
                  <a:moveTo>
                    <a:pt x="0" y="1"/>
                  </a:moveTo>
                  <a:lnTo>
                    <a:pt x="3584" y="3721"/>
                  </a:lnTo>
                  <a:lnTo>
                    <a:pt x="5980"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15"/>
            <p:cNvSpPr/>
            <p:nvPr/>
          </p:nvSpPr>
          <p:spPr>
            <a:xfrm>
              <a:off x="3854775" y="2023500"/>
              <a:ext cx="148975" cy="93050"/>
            </a:xfrm>
            <a:custGeom>
              <a:avLst/>
              <a:gdLst/>
              <a:ahLst/>
              <a:cxnLst/>
              <a:rect l="l" t="t" r="r" b="b"/>
              <a:pathLst>
                <a:path w="5959" h="3722" extrusionOk="0">
                  <a:moveTo>
                    <a:pt x="1" y="1"/>
                  </a:moveTo>
                  <a:lnTo>
                    <a:pt x="3584" y="3721"/>
                  </a:lnTo>
                  <a:lnTo>
                    <a:pt x="5958" y="3721"/>
                  </a:lnTo>
                  <a:lnTo>
                    <a:pt x="23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15"/>
            <p:cNvSpPr/>
            <p:nvPr/>
          </p:nvSpPr>
          <p:spPr>
            <a:xfrm>
              <a:off x="3966625" y="2023500"/>
              <a:ext cx="148950" cy="93050"/>
            </a:xfrm>
            <a:custGeom>
              <a:avLst/>
              <a:gdLst/>
              <a:ahLst/>
              <a:cxnLst/>
              <a:rect l="l" t="t" r="r" b="b"/>
              <a:pathLst>
                <a:path w="5958" h="3722" extrusionOk="0">
                  <a:moveTo>
                    <a:pt x="1" y="1"/>
                  </a:moveTo>
                  <a:lnTo>
                    <a:pt x="3584" y="3721"/>
                  </a:lnTo>
                  <a:lnTo>
                    <a:pt x="5958"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15"/>
            <p:cNvSpPr/>
            <p:nvPr/>
          </p:nvSpPr>
          <p:spPr>
            <a:xfrm>
              <a:off x="4078475" y="2023500"/>
              <a:ext cx="149525" cy="93050"/>
            </a:xfrm>
            <a:custGeom>
              <a:avLst/>
              <a:gdLst/>
              <a:ahLst/>
              <a:cxnLst/>
              <a:rect l="l" t="t" r="r" b="b"/>
              <a:pathLst>
                <a:path w="5981" h="3722" extrusionOk="0">
                  <a:moveTo>
                    <a:pt x="0" y="1"/>
                  </a:moveTo>
                  <a:lnTo>
                    <a:pt x="3607" y="3721"/>
                  </a:lnTo>
                  <a:lnTo>
                    <a:pt x="5981" y="3721"/>
                  </a:lnTo>
                  <a:lnTo>
                    <a:pt x="23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15"/>
            <p:cNvSpPr/>
            <p:nvPr/>
          </p:nvSpPr>
          <p:spPr>
            <a:xfrm>
              <a:off x="4190875" y="2023500"/>
              <a:ext cx="148975" cy="93050"/>
            </a:xfrm>
            <a:custGeom>
              <a:avLst/>
              <a:gdLst/>
              <a:ahLst/>
              <a:cxnLst/>
              <a:rect l="l" t="t" r="r" b="b"/>
              <a:pathLst>
                <a:path w="5959" h="3722" extrusionOk="0">
                  <a:moveTo>
                    <a:pt x="1" y="1"/>
                  </a:moveTo>
                  <a:lnTo>
                    <a:pt x="3584" y="3721"/>
                  </a:lnTo>
                  <a:lnTo>
                    <a:pt x="5958" y="3721"/>
                  </a:lnTo>
                  <a:lnTo>
                    <a:pt x="23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15"/>
            <p:cNvSpPr/>
            <p:nvPr/>
          </p:nvSpPr>
          <p:spPr>
            <a:xfrm>
              <a:off x="4302725" y="2023500"/>
              <a:ext cx="149525" cy="93050"/>
            </a:xfrm>
            <a:custGeom>
              <a:avLst/>
              <a:gdLst/>
              <a:ahLst/>
              <a:cxnLst/>
              <a:rect l="l" t="t" r="r" b="b"/>
              <a:pathLst>
                <a:path w="5981" h="3722" extrusionOk="0">
                  <a:moveTo>
                    <a:pt x="1" y="1"/>
                  </a:moveTo>
                  <a:lnTo>
                    <a:pt x="3584" y="3721"/>
                  </a:lnTo>
                  <a:lnTo>
                    <a:pt x="5981"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15"/>
            <p:cNvSpPr/>
            <p:nvPr/>
          </p:nvSpPr>
          <p:spPr>
            <a:xfrm>
              <a:off x="2718075" y="2800150"/>
              <a:ext cx="276800" cy="172925"/>
            </a:xfrm>
            <a:custGeom>
              <a:avLst/>
              <a:gdLst/>
              <a:ahLst/>
              <a:cxnLst/>
              <a:rect l="l" t="t" r="r" b="b"/>
              <a:pathLst>
                <a:path w="11072" h="6917" extrusionOk="0">
                  <a:moveTo>
                    <a:pt x="1" y="0"/>
                  </a:moveTo>
                  <a:lnTo>
                    <a:pt x="6666"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15"/>
            <p:cNvSpPr/>
            <p:nvPr/>
          </p:nvSpPr>
          <p:spPr>
            <a:xfrm>
              <a:off x="2925800" y="2800150"/>
              <a:ext cx="276775" cy="172925"/>
            </a:xfrm>
            <a:custGeom>
              <a:avLst/>
              <a:gdLst/>
              <a:ahLst/>
              <a:cxnLst/>
              <a:rect l="l" t="t" r="r" b="b"/>
              <a:pathLst>
                <a:path w="11071" h="6917" extrusionOk="0">
                  <a:moveTo>
                    <a:pt x="0" y="0"/>
                  </a:moveTo>
                  <a:lnTo>
                    <a:pt x="6665" y="6916"/>
                  </a:lnTo>
                  <a:lnTo>
                    <a:pt x="11070" y="6916"/>
                  </a:lnTo>
                  <a:lnTo>
                    <a:pt x="44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15"/>
            <p:cNvSpPr/>
            <p:nvPr/>
          </p:nvSpPr>
          <p:spPr>
            <a:xfrm>
              <a:off x="3133500" y="2800150"/>
              <a:ext cx="276775" cy="172925"/>
            </a:xfrm>
            <a:custGeom>
              <a:avLst/>
              <a:gdLst/>
              <a:ahLst/>
              <a:cxnLst/>
              <a:rect l="l" t="t" r="r" b="b"/>
              <a:pathLst>
                <a:path w="11071" h="6917" extrusionOk="0">
                  <a:moveTo>
                    <a:pt x="1" y="0"/>
                  </a:moveTo>
                  <a:lnTo>
                    <a:pt x="6666" y="6916"/>
                  </a:lnTo>
                  <a:lnTo>
                    <a:pt x="11071" y="6916"/>
                  </a:lnTo>
                  <a:lnTo>
                    <a:pt x="442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15"/>
            <p:cNvSpPr/>
            <p:nvPr/>
          </p:nvSpPr>
          <p:spPr>
            <a:xfrm>
              <a:off x="3341775" y="2800150"/>
              <a:ext cx="276800" cy="172925"/>
            </a:xfrm>
            <a:custGeom>
              <a:avLst/>
              <a:gdLst/>
              <a:ahLst/>
              <a:cxnLst/>
              <a:rect l="l" t="t" r="r" b="b"/>
              <a:pathLst>
                <a:path w="11072" h="6917" extrusionOk="0">
                  <a:moveTo>
                    <a:pt x="1" y="0"/>
                  </a:moveTo>
                  <a:lnTo>
                    <a:pt x="6643"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15"/>
            <p:cNvSpPr/>
            <p:nvPr/>
          </p:nvSpPr>
          <p:spPr>
            <a:xfrm>
              <a:off x="3549500" y="2800150"/>
              <a:ext cx="276775" cy="172925"/>
            </a:xfrm>
            <a:custGeom>
              <a:avLst/>
              <a:gdLst/>
              <a:ahLst/>
              <a:cxnLst/>
              <a:rect l="l" t="t" r="r" b="b"/>
              <a:pathLst>
                <a:path w="11071" h="6917" extrusionOk="0">
                  <a:moveTo>
                    <a:pt x="0" y="0"/>
                  </a:moveTo>
                  <a:lnTo>
                    <a:pt x="6665"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15"/>
            <p:cNvSpPr/>
            <p:nvPr/>
          </p:nvSpPr>
          <p:spPr>
            <a:xfrm>
              <a:off x="3757200" y="2800150"/>
              <a:ext cx="276775" cy="172925"/>
            </a:xfrm>
            <a:custGeom>
              <a:avLst/>
              <a:gdLst/>
              <a:ahLst/>
              <a:cxnLst/>
              <a:rect l="l" t="t" r="r" b="b"/>
              <a:pathLst>
                <a:path w="11071" h="6917" extrusionOk="0">
                  <a:moveTo>
                    <a:pt x="1" y="0"/>
                  </a:moveTo>
                  <a:lnTo>
                    <a:pt x="6666"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15"/>
            <p:cNvSpPr/>
            <p:nvPr/>
          </p:nvSpPr>
          <p:spPr>
            <a:xfrm>
              <a:off x="6113925" y="435450"/>
              <a:ext cx="276775" cy="172925"/>
            </a:xfrm>
            <a:custGeom>
              <a:avLst/>
              <a:gdLst/>
              <a:ahLst/>
              <a:cxnLst/>
              <a:rect l="l" t="t" r="r" b="b"/>
              <a:pathLst>
                <a:path w="11071" h="6917" extrusionOk="0">
                  <a:moveTo>
                    <a:pt x="6665" y="0"/>
                  </a:moveTo>
                  <a:lnTo>
                    <a:pt x="0" y="6916"/>
                  </a:lnTo>
                  <a:lnTo>
                    <a:pt x="4428" y="6916"/>
                  </a:lnTo>
                  <a:lnTo>
                    <a:pt x="110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15"/>
            <p:cNvSpPr/>
            <p:nvPr/>
          </p:nvSpPr>
          <p:spPr>
            <a:xfrm>
              <a:off x="5906200" y="435450"/>
              <a:ext cx="276800" cy="172925"/>
            </a:xfrm>
            <a:custGeom>
              <a:avLst/>
              <a:gdLst/>
              <a:ahLst/>
              <a:cxnLst/>
              <a:rect l="l" t="t" r="r" b="b"/>
              <a:pathLst>
                <a:path w="11072" h="6917" extrusionOk="0">
                  <a:moveTo>
                    <a:pt x="6666"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15"/>
            <p:cNvSpPr/>
            <p:nvPr/>
          </p:nvSpPr>
          <p:spPr>
            <a:xfrm>
              <a:off x="5698500" y="435450"/>
              <a:ext cx="276775" cy="172925"/>
            </a:xfrm>
            <a:custGeom>
              <a:avLst/>
              <a:gdLst/>
              <a:ahLst/>
              <a:cxnLst/>
              <a:rect l="l" t="t" r="r" b="b"/>
              <a:pathLst>
                <a:path w="11071" h="6917" extrusionOk="0">
                  <a:moveTo>
                    <a:pt x="6643" y="0"/>
                  </a:moveTo>
                  <a:lnTo>
                    <a:pt x="0"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15"/>
            <p:cNvSpPr/>
            <p:nvPr/>
          </p:nvSpPr>
          <p:spPr>
            <a:xfrm>
              <a:off x="5490225" y="435450"/>
              <a:ext cx="276775" cy="172925"/>
            </a:xfrm>
            <a:custGeom>
              <a:avLst/>
              <a:gdLst/>
              <a:ahLst/>
              <a:cxnLst/>
              <a:rect l="l" t="t" r="r" b="b"/>
              <a:pathLst>
                <a:path w="11071" h="6917" extrusionOk="0">
                  <a:moveTo>
                    <a:pt x="6665" y="0"/>
                  </a:moveTo>
                  <a:lnTo>
                    <a:pt x="0" y="6916"/>
                  </a:lnTo>
                  <a:lnTo>
                    <a:pt x="4428" y="6916"/>
                  </a:lnTo>
                  <a:lnTo>
                    <a:pt x="110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15"/>
            <p:cNvSpPr/>
            <p:nvPr/>
          </p:nvSpPr>
          <p:spPr>
            <a:xfrm>
              <a:off x="5282500" y="435450"/>
              <a:ext cx="276775" cy="172925"/>
            </a:xfrm>
            <a:custGeom>
              <a:avLst/>
              <a:gdLst/>
              <a:ahLst/>
              <a:cxnLst/>
              <a:rect l="l" t="t" r="r" b="b"/>
              <a:pathLst>
                <a:path w="11071" h="6917" extrusionOk="0">
                  <a:moveTo>
                    <a:pt x="6666"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15"/>
            <p:cNvSpPr/>
            <p:nvPr/>
          </p:nvSpPr>
          <p:spPr>
            <a:xfrm>
              <a:off x="5074800" y="435450"/>
              <a:ext cx="276775" cy="172925"/>
            </a:xfrm>
            <a:custGeom>
              <a:avLst/>
              <a:gdLst/>
              <a:ahLst/>
              <a:cxnLst/>
              <a:rect l="l" t="t" r="r" b="b"/>
              <a:pathLst>
                <a:path w="11071" h="6917" extrusionOk="0">
                  <a:moveTo>
                    <a:pt x="6665" y="0"/>
                  </a:moveTo>
                  <a:lnTo>
                    <a:pt x="0"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15"/>
            <p:cNvSpPr/>
            <p:nvPr/>
          </p:nvSpPr>
          <p:spPr>
            <a:xfrm>
              <a:off x="4867075" y="435450"/>
              <a:ext cx="276800" cy="172925"/>
            </a:xfrm>
            <a:custGeom>
              <a:avLst/>
              <a:gdLst/>
              <a:ahLst/>
              <a:cxnLst/>
              <a:rect l="l" t="t" r="r" b="b"/>
              <a:pathLst>
                <a:path w="11072" h="6917" extrusionOk="0">
                  <a:moveTo>
                    <a:pt x="6643"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15"/>
            <p:cNvSpPr/>
            <p:nvPr/>
          </p:nvSpPr>
          <p:spPr>
            <a:xfrm>
              <a:off x="4658800" y="435450"/>
              <a:ext cx="276775" cy="172925"/>
            </a:xfrm>
            <a:custGeom>
              <a:avLst/>
              <a:gdLst/>
              <a:ahLst/>
              <a:cxnLst/>
              <a:rect l="l" t="t" r="r" b="b"/>
              <a:pathLst>
                <a:path w="11071" h="6917" extrusionOk="0">
                  <a:moveTo>
                    <a:pt x="6666" y="0"/>
                  </a:moveTo>
                  <a:lnTo>
                    <a:pt x="1" y="6916"/>
                  </a:lnTo>
                  <a:lnTo>
                    <a:pt x="4429"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15"/>
            <p:cNvSpPr/>
            <p:nvPr/>
          </p:nvSpPr>
          <p:spPr>
            <a:xfrm>
              <a:off x="4853400" y="927325"/>
              <a:ext cx="143250" cy="155250"/>
            </a:xfrm>
            <a:custGeom>
              <a:avLst/>
              <a:gdLst/>
              <a:ahLst/>
              <a:cxnLst/>
              <a:rect l="l" t="t" r="r" b="b"/>
              <a:pathLst>
                <a:path w="5730" h="6210" extrusionOk="0">
                  <a:moveTo>
                    <a:pt x="0" y="1"/>
                  </a:moveTo>
                  <a:lnTo>
                    <a:pt x="3492" y="3265"/>
                  </a:lnTo>
                  <a:lnTo>
                    <a:pt x="365" y="6209"/>
                  </a:lnTo>
                  <a:lnTo>
                    <a:pt x="2602" y="6209"/>
                  </a:lnTo>
                  <a:lnTo>
                    <a:pt x="5729"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15"/>
            <p:cNvSpPr/>
            <p:nvPr/>
          </p:nvSpPr>
          <p:spPr>
            <a:xfrm>
              <a:off x="4940700" y="927325"/>
              <a:ext cx="143825" cy="155250"/>
            </a:xfrm>
            <a:custGeom>
              <a:avLst/>
              <a:gdLst/>
              <a:ahLst/>
              <a:cxnLst/>
              <a:rect l="l" t="t" r="r" b="b"/>
              <a:pathLst>
                <a:path w="5753" h="6210" extrusionOk="0">
                  <a:moveTo>
                    <a:pt x="0" y="1"/>
                  </a:moveTo>
                  <a:lnTo>
                    <a:pt x="3493" y="3265"/>
                  </a:lnTo>
                  <a:lnTo>
                    <a:pt x="366" y="6209"/>
                  </a:lnTo>
                  <a:lnTo>
                    <a:pt x="2602"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15"/>
            <p:cNvSpPr/>
            <p:nvPr/>
          </p:nvSpPr>
          <p:spPr>
            <a:xfrm>
              <a:off x="5028000" y="927325"/>
              <a:ext cx="143825" cy="155250"/>
            </a:xfrm>
            <a:custGeom>
              <a:avLst/>
              <a:gdLst/>
              <a:ahLst/>
              <a:cxnLst/>
              <a:rect l="l" t="t" r="r" b="b"/>
              <a:pathLst>
                <a:path w="5753" h="6210" extrusionOk="0">
                  <a:moveTo>
                    <a:pt x="1" y="1"/>
                  </a:moveTo>
                  <a:lnTo>
                    <a:pt x="3516" y="3265"/>
                  </a:lnTo>
                  <a:lnTo>
                    <a:pt x="366" y="6209"/>
                  </a:lnTo>
                  <a:lnTo>
                    <a:pt x="2603"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15"/>
            <p:cNvSpPr/>
            <p:nvPr/>
          </p:nvSpPr>
          <p:spPr>
            <a:xfrm>
              <a:off x="5115300" y="927325"/>
              <a:ext cx="143825" cy="155250"/>
            </a:xfrm>
            <a:custGeom>
              <a:avLst/>
              <a:gdLst/>
              <a:ahLst/>
              <a:cxnLst/>
              <a:rect l="l" t="t" r="r" b="b"/>
              <a:pathLst>
                <a:path w="5753" h="6210" extrusionOk="0">
                  <a:moveTo>
                    <a:pt x="1" y="1"/>
                  </a:moveTo>
                  <a:lnTo>
                    <a:pt x="3516" y="3265"/>
                  </a:lnTo>
                  <a:lnTo>
                    <a:pt x="366" y="6209"/>
                  </a:lnTo>
                  <a:lnTo>
                    <a:pt x="2626"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15"/>
            <p:cNvSpPr/>
            <p:nvPr/>
          </p:nvSpPr>
          <p:spPr>
            <a:xfrm>
              <a:off x="5202625" y="927325"/>
              <a:ext cx="143825" cy="155250"/>
            </a:xfrm>
            <a:custGeom>
              <a:avLst/>
              <a:gdLst/>
              <a:ahLst/>
              <a:cxnLst/>
              <a:rect l="l" t="t" r="r" b="b"/>
              <a:pathLst>
                <a:path w="5753" h="6210" extrusionOk="0">
                  <a:moveTo>
                    <a:pt x="0" y="1"/>
                  </a:moveTo>
                  <a:lnTo>
                    <a:pt x="3515" y="3265"/>
                  </a:lnTo>
                  <a:lnTo>
                    <a:pt x="388" y="6209"/>
                  </a:lnTo>
                  <a:lnTo>
                    <a:pt x="2625"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15"/>
            <p:cNvSpPr/>
            <p:nvPr/>
          </p:nvSpPr>
          <p:spPr>
            <a:xfrm>
              <a:off x="5289925" y="927325"/>
              <a:ext cx="143825" cy="155250"/>
            </a:xfrm>
            <a:custGeom>
              <a:avLst/>
              <a:gdLst/>
              <a:ahLst/>
              <a:cxnLst/>
              <a:rect l="l" t="t" r="r" b="b"/>
              <a:pathLst>
                <a:path w="5753" h="6210" extrusionOk="0">
                  <a:moveTo>
                    <a:pt x="0" y="1"/>
                  </a:moveTo>
                  <a:lnTo>
                    <a:pt x="3516" y="3265"/>
                  </a:lnTo>
                  <a:lnTo>
                    <a:pt x="388" y="6209"/>
                  </a:lnTo>
                  <a:lnTo>
                    <a:pt x="2625"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15"/>
            <p:cNvSpPr/>
            <p:nvPr/>
          </p:nvSpPr>
          <p:spPr>
            <a:xfrm>
              <a:off x="5377225" y="927325"/>
              <a:ext cx="143825" cy="155250"/>
            </a:xfrm>
            <a:custGeom>
              <a:avLst/>
              <a:gdLst/>
              <a:ahLst/>
              <a:cxnLst/>
              <a:rect l="l" t="t" r="r" b="b"/>
              <a:pathLst>
                <a:path w="5753" h="6210" extrusionOk="0">
                  <a:moveTo>
                    <a:pt x="1" y="1"/>
                  </a:moveTo>
                  <a:lnTo>
                    <a:pt x="3516" y="3265"/>
                  </a:lnTo>
                  <a:lnTo>
                    <a:pt x="389" y="6209"/>
                  </a:lnTo>
                  <a:lnTo>
                    <a:pt x="2626"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15"/>
            <p:cNvSpPr/>
            <p:nvPr/>
          </p:nvSpPr>
          <p:spPr>
            <a:xfrm>
              <a:off x="5465100" y="927325"/>
              <a:ext cx="143250" cy="155250"/>
            </a:xfrm>
            <a:custGeom>
              <a:avLst/>
              <a:gdLst/>
              <a:ahLst/>
              <a:cxnLst/>
              <a:rect l="l" t="t" r="r" b="b"/>
              <a:pathLst>
                <a:path w="5730" h="6210" extrusionOk="0">
                  <a:moveTo>
                    <a:pt x="1" y="1"/>
                  </a:moveTo>
                  <a:lnTo>
                    <a:pt x="3493" y="3265"/>
                  </a:lnTo>
                  <a:lnTo>
                    <a:pt x="366" y="6209"/>
                  </a:lnTo>
                  <a:lnTo>
                    <a:pt x="2603" y="6209"/>
                  </a:lnTo>
                  <a:lnTo>
                    <a:pt x="5730"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15"/>
            <p:cNvSpPr/>
            <p:nvPr/>
          </p:nvSpPr>
          <p:spPr>
            <a:xfrm>
              <a:off x="5552425" y="927325"/>
              <a:ext cx="143250" cy="155250"/>
            </a:xfrm>
            <a:custGeom>
              <a:avLst/>
              <a:gdLst/>
              <a:ahLst/>
              <a:cxnLst/>
              <a:rect l="l" t="t" r="r" b="b"/>
              <a:pathLst>
                <a:path w="5730" h="6210" extrusionOk="0">
                  <a:moveTo>
                    <a:pt x="0" y="1"/>
                  </a:moveTo>
                  <a:lnTo>
                    <a:pt x="3492" y="3265"/>
                  </a:lnTo>
                  <a:lnTo>
                    <a:pt x="365" y="6209"/>
                  </a:lnTo>
                  <a:lnTo>
                    <a:pt x="2602" y="6209"/>
                  </a:lnTo>
                  <a:lnTo>
                    <a:pt x="5729"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15"/>
            <p:cNvSpPr/>
            <p:nvPr/>
          </p:nvSpPr>
          <p:spPr>
            <a:xfrm>
              <a:off x="5639725" y="927325"/>
              <a:ext cx="143825" cy="155250"/>
            </a:xfrm>
            <a:custGeom>
              <a:avLst/>
              <a:gdLst/>
              <a:ahLst/>
              <a:cxnLst/>
              <a:rect l="l" t="t" r="r" b="b"/>
              <a:pathLst>
                <a:path w="5753" h="6210" extrusionOk="0">
                  <a:moveTo>
                    <a:pt x="0" y="1"/>
                  </a:moveTo>
                  <a:lnTo>
                    <a:pt x="3493" y="3265"/>
                  </a:lnTo>
                  <a:lnTo>
                    <a:pt x="366" y="6209"/>
                  </a:lnTo>
                  <a:lnTo>
                    <a:pt x="2602"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15"/>
            <p:cNvSpPr/>
            <p:nvPr/>
          </p:nvSpPr>
          <p:spPr>
            <a:xfrm>
              <a:off x="5727025" y="927325"/>
              <a:ext cx="143825" cy="155250"/>
            </a:xfrm>
            <a:custGeom>
              <a:avLst/>
              <a:gdLst/>
              <a:ahLst/>
              <a:cxnLst/>
              <a:rect l="l" t="t" r="r" b="b"/>
              <a:pathLst>
                <a:path w="5753" h="6210" extrusionOk="0">
                  <a:moveTo>
                    <a:pt x="1" y="1"/>
                  </a:moveTo>
                  <a:lnTo>
                    <a:pt x="3516" y="3265"/>
                  </a:lnTo>
                  <a:lnTo>
                    <a:pt x="366" y="6209"/>
                  </a:lnTo>
                  <a:lnTo>
                    <a:pt x="2603"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2" name="Google Shape;1382;p15"/>
          <p:cNvGrpSpPr/>
          <p:nvPr/>
        </p:nvGrpSpPr>
        <p:grpSpPr>
          <a:xfrm rot="5400000">
            <a:off x="674625" y="3321200"/>
            <a:ext cx="979800" cy="3475150"/>
            <a:chOff x="327125" y="2375600"/>
            <a:chExt cx="979800" cy="3475150"/>
          </a:xfrm>
        </p:grpSpPr>
        <p:sp>
          <p:nvSpPr>
            <p:cNvPr id="1383" name="Google Shape;1383;p15"/>
            <p:cNvSpPr/>
            <p:nvPr/>
          </p:nvSpPr>
          <p:spPr>
            <a:xfrm>
              <a:off x="531425" y="2394425"/>
              <a:ext cx="115850" cy="3456325"/>
            </a:xfrm>
            <a:custGeom>
              <a:avLst/>
              <a:gdLst/>
              <a:ahLst/>
              <a:cxnLst/>
              <a:rect l="l" t="t" r="r" b="b"/>
              <a:pathLst>
                <a:path w="4634" h="138253" fill="none" extrusionOk="0">
                  <a:moveTo>
                    <a:pt x="3150" y="138253"/>
                  </a:moveTo>
                  <a:lnTo>
                    <a:pt x="3150" y="54872"/>
                  </a:lnTo>
                  <a:lnTo>
                    <a:pt x="0" y="51722"/>
                  </a:lnTo>
                  <a:lnTo>
                    <a:pt x="0" y="28714"/>
                  </a:lnTo>
                  <a:lnTo>
                    <a:pt x="4634" y="24058"/>
                  </a:lnTo>
                  <a:lnTo>
                    <a:pt x="4634"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15"/>
            <p:cNvSpPr/>
            <p:nvPr/>
          </p:nvSpPr>
          <p:spPr>
            <a:xfrm>
              <a:off x="627275" y="2375600"/>
              <a:ext cx="39975" cy="39950"/>
            </a:xfrm>
            <a:custGeom>
              <a:avLst/>
              <a:gdLst/>
              <a:ahLst/>
              <a:cxnLst/>
              <a:rect l="l" t="t" r="r" b="b"/>
              <a:pathLst>
                <a:path w="1599" h="1598" extrusionOk="0">
                  <a:moveTo>
                    <a:pt x="800" y="0"/>
                  </a:moveTo>
                  <a:cubicBezTo>
                    <a:pt x="366" y="0"/>
                    <a:pt x="1" y="365"/>
                    <a:pt x="1" y="799"/>
                  </a:cubicBezTo>
                  <a:cubicBezTo>
                    <a:pt x="1" y="1233"/>
                    <a:pt x="366" y="1598"/>
                    <a:pt x="800" y="1598"/>
                  </a:cubicBezTo>
                  <a:cubicBezTo>
                    <a:pt x="1256" y="1598"/>
                    <a:pt x="1599" y="1233"/>
                    <a:pt x="1599" y="799"/>
                  </a:cubicBezTo>
                  <a:cubicBezTo>
                    <a:pt x="1599" y="365"/>
                    <a:pt x="1256" y="0"/>
                    <a:pt x="800"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15"/>
            <p:cNvSpPr/>
            <p:nvPr/>
          </p:nvSpPr>
          <p:spPr>
            <a:xfrm>
              <a:off x="347100" y="2923975"/>
              <a:ext cx="112450" cy="2344175"/>
            </a:xfrm>
            <a:custGeom>
              <a:avLst/>
              <a:gdLst/>
              <a:ahLst/>
              <a:cxnLst/>
              <a:rect l="l" t="t" r="r" b="b"/>
              <a:pathLst>
                <a:path w="4498" h="93767" fill="none" extrusionOk="0">
                  <a:moveTo>
                    <a:pt x="4497" y="93766"/>
                  </a:moveTo>
                  <a:lnTo>
                    <a:pt x="4497" y="50855"/>
                  </a:lnTo>
                  <a:lnTo>
                    <a:pt x="1" y="46358"/>
                  </a:lnTo>
                  <a:lnTo>
                    <a:pt x="1" y="0"/>
                  </a:lnTo>
                </a:path>
              </a:pathLst>
            </a:custGeom>
            <a:solidFill>
              <a:schemeClr val="accent1"/>
            </a:solidFill>
            <a:ln w="13125" cap="flat" cmpd="sng">
              <a:solidFill>
                <a:schemeClr val="accent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15"/>
            <p:cNvSpPr/>
            <p:nvPr/>
          </p:nvSpPr>
          <p:spPr>
            <a:xfrm>
              <a:off x="327125" y="2904575"/>
              <a:ext cx="39975" cy="39950"/>
            </a:xfrm>
            <a:custGeom>
              <a:avLst/>
              <a:gdLst/>
              <a:ahLst/>
              <a:cxnLst/>
              <a:rect l="l" t="t" r="r" b="b"/>
              <a:pathLst>
                <a:path w="1599" h="1598" extrusionOk="0">
                  <a:moveTo>
                    <a:pt x="800" y="0"/>
                  </a:moveTo>
                  <a:cubicBezTo>
                    <a:pt x="366" y="0"/>
                    <a:pt x="1" y="365"/>
                    <a:pt x="1" y="799"/>
                  </a:cubicBezTo>
                  <a:cubicBezTo>
                    <a:pt x="1" y="1255"/>
                    <a:pt x="366" y="1598"/>
                    <a:pt x="800" y="1598"/>
                  </a:cubicBezTo>
                  <a:cubicBezTo>
                    <a:pt x="1233" y="1598"/>
                    <a:pt x="1599" y="1255"/>
                    <a:pt x="1599" y="799"/>
                  </a:cubicBezTo>
                  <a:cubicBezTo>
                    <a:pt x="1599" y="365"/>
                    <a:pt x="1233" y="0"/>
                    <a:pt x="800"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15"/>
            <p:cNvSpPr/>
            <p:nvPr/>
          </p:nvSpPr>
          <p:spPr>
            <a:xfrm>
              <a:off x="347100" y="2676875"/>
              <a:ext cx="192900" cy="374375"/>
            </a:xfrm>
            <a:custGeom>
              <a:avLst/>
              <a:gdLst/>
              <a:ahLst/>
              <a:cxnLst/>
              <a:rect l="l" t="t" r="r" b="b"/>
              <a:pathLst>
                <a:path w="7716" h="14975" fill="none" extrusionOk="0">
                  <a:moveTo>
                    <a:pt x="1" y="14974"/>
                  </a:moveTo>
                  <a:lnTo>
                    <a:pt x="7716" y="7259"/>
                  </a:lnTo>
                  <a:lnTo>
                    <a:pt x="7716" y="1"/>
                  </a:lnTo>
                </a:path>
              </a:pathLst>
            </a:custGeom>
            <a:solidFill>
              <a:schemeClr val="accent1"/>
            </a:solidFill>
            <a:ln w="13125" cap="flat" cmpd="sng">
              <a:solidFill>
                <a:schemeClr val="accent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15"/>
            <p:cNvSpPr/>
            <p:nvPr/>
          </p:nvSpPr>
          <p:spPr>
            <a:xfrm>
              <a:off x="520000" y="2658050"/>
              <a:ext cx="39975" cy="39975"/>
            </a:xfrm>
            <a:custGeom>
              <a:avLst/>
              <a:gdLst/>
              <a:ahLst/>
              <a:cxnLst/>
              <a:rect l="l" t="t" r="r" b="b"/>
              <a:pathLst>
                <a:path w="1599" h="1599" extrusionOk="0">
                  <a:moveTo>
                    <a:pt x="800" y="1"/>
                  </a:moveTo>
                  <a:cubicBezTo>
                    <a:pt x="366" y="1"/>
                    <a:pt x="1" y="366"/>
                    <a:pt x="1" y="799"/>
                  </a:cubicBezTo>
                  <a:cubicBezTo>
                    <a:pt x="1" y="1233"/>
                    <a:pt x="366" y="1598"/>
                    <a:pt x="800" y="1598"/>
                  </a:cubicBezTo>
                  <a:cubicBezTo>
                    <a:pt x="1233" y="1598"/>
                    <a:pt x="1598" y="1233"/>
                    <a:pt x="1598" y="799"/>
                  </a:cubicBezTo>
                  <a:cubicBezTo>
                    <a:pt x="1598" y="366"/>
                    <a:pt x="1233" y="1"/>
                    <a:pt x="800"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15"/>
            <p:cNvSpPr/>
            <p:nvPr/>
          </p:nvSpPr>
          <p:spPr>
            <a:xfrm>
              <a:off x="347100" y="4357400"/>
              <a:ext cx="25" cy="971225"/>
            </a:xfrm>
            <a:custGeom>
              <a:avLst/>
              <a:gdLst/>
              <a:ahLst/>
              <a:cxnLst/>
              <a:rect l="l" t="t" r="r" b="b"/>
              <a:pathLst>
                <a:path w="1" h="38849" fill="none" extrusionOk="0">
                  <a:moveTo>
                    <a:pt x="1" y="38849"/>
                  </a:moveTo>
                  <a:lnTo>
                    <a:pt x="1" y="0"/>
                  </a:lnTo>
                </a:path>
              </a:pathLst>
            </a:custGeom>
            <a:solidFill>
              <a:schemeClr val="accent1"/>
            </a:solidFill>
            <a:ln w="13125" cap="flat" cmpd="sng">
              <a:solidFill>
                <a:schemeClr val="accent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15"/>
            <p:cNvSpPr/>
            <p:nvPr/>
          </p:nvSpPr>
          <p:spPr>
            <a:xfrm>
              <a:off x="327125" y="4338550"/>
              <a:ext cx="39975" cy="39975"/>
            </a:xfrm>
            <a:custGeom>
              <a:avLst/>
              <a:gdLst/>
              <a:ahLst/>
              <a:cxnLst/>
              <a:rect l="l" t="t" r="r" b="b"/>
              <a:pathLst>
                <a:path w="1599" h="1599" extrusionOk="0">
                  <a:moveTo>
                    <a:pt x="800" y="1"/>
                  </a:moveTo>
                  <a:cubicBezTo>
                    <a:pt x="366" y="1"/>
                    <a:pt x="1" y="343"/>
                    <a:pt x="1" y="800"/>
                  </a:cubicBezTo>
                  <a:cubicBezTo>
                    <a:pt x="1" y="1234"/>
                    <a:pt x="366" y="1599"/>
                    <a:pt x="800" y="1599"/>
                  </a:cubicBezTo>
                  <a:cubicBezTo>
                    <a:pt x="1233" y="1599"/>
                    <a:pt x="1599" y="1234"/>
                    <a:pt x="1599" y="800"/>
                  </a:cubicBezTo>
                  <a:cubicBezTo>
                    <a:pt x="1599" y="343"/>
                    <a:pt x="1233" y="1"/>
                    <a:pt x="800"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15"/>
            <p:cNvSpPr/>
            <p:nvPr/>
          </p:nvSpPr>
          <p:spPr>
            <a:xfrm>
              <a:off x="690625" y="3227550"/>
              <a:ext cx="172925" cy="2083400"/>
            </a:xfrm>
            <a:custGeom>
              <a:avLst/>
              <a:gdLst/>
              <a:ahLst/>
              <a:cxnLst/>
              <a:rect l="l" t="t" r="r" b="b"/>
              <a:pathLst>
                <a:path w="6917" h="83336" fill="none" extrusionOk="0">
                  <a:moveTo>
                    <a:pt x="6917" y="83335"/>
                  </a:moveTo>
                  <a:lnTo>
                    <a:pt x="0" y="76396"/>
                  </a:lnTo>
                  <a:lnTo>
                    <a:pt x="0" y="15841"/>
                  </a:lnTo>
                  <a:lnTo>
                    <a:pt x="4954" y="10865"/>
                  </a:lnTo>
                  <a:lnTo>
                    <a:pt x="4954" y="0"/>
                  </a:lnTo>
                </a:path>
              </a:pathLst>
            </a:custGeom>
            <a:solidFill>
              <a:schemeClr val="accent1"/>
            </a:solidFill>
            <a:ln w="13125" cap="flat" cmpd="sng">
              <a:solidFill>
                <a:schemeClr val="accent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15"/>
            <p:cNvSpPr/>
            <p:nvPr/>
          </p:nvSpPr>
          <p:spPr>
            <a:xfrm>
              <a:off x="794475" y="3208700"/>
              <a:ext cx="39975" cy="39975"/>
            </a:xfrm>
            <a:custGeom>
              <a:avLst/>
              <a:gdLst/>
              <a:ahLst/>
              <a:cxnLst/>
              <a:rect l="l" t="t" r="r" b="b"/>
              <a:pathLst>
                <a:path w="1599" h="1599" extrusionOk="0">
                  <a:moveTo>
                    <a:pt x="800" y="1"/>
                  </a:moveTo>
                  <a:cubicBezTo>
                    <a:pt x="366" y="1"/>
                    <a:pt x="1" y="343"/>
                    <a:pt x="1" y="800"/>
                  </a:cubicBezTo>
                  <a:cubicBezTo>
                    <a:pt x="1" y="1234"/>
                    <a:pt x="366" y="1599"/>
                    <a:pt x="800" y="1599"/>
                  </a:cubicBezTo>
                  <a:cubicBezTo>
                    <a:pt x="1256" y="1599"/>
                    <a:pt x="1598" y="1234"/>
                    <a:pt x="1598" y="800"/>
                  </a:cubicBezTo>
                  <a:cubicBezTo>
                    <a:pt x="1598" y="343"/>
                    <a:pt x="1256" y="1"/>
                    <a:pt x="800"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15"/>
            <p:cNvSpPr/>
            <p:nvPr/>
          </p:nvSpPr>
          <p:spPr>
            <a:xfrm>
              <a:off x="776800" y="3899750"/>
              <a:ext cx="25" cy="1084800"/>
            </a:xfrm>
            <a:custGeom>
              <a:avLst/>
              <a:gdLst/>
              <a:ahLst/>
              <a:cxnLst/>
              <a:rect l="l" t="t" r="r" b="b"/>
              <a:pathLst>
                <a:path w="1" h="43392" fill="none" extrusionOk="0">
                  <a:moveTo>
                    <a:pt x="0" y="43391"/>
                  </a:moveTo>
                  <a:lnTo>
                    <a:pt x="0" y="0"/>
                  </a:lnTo>
                </a:path>
              </a:pathLst>
            </a:custGeom>
            <a:solidFill>
              <a:schemeClr val="accent1"/>
            </a:solidFill>
            <a:ln w="13125" cap="flat" cmpd="sng">
              <a:solidFill>
                <a:schemeClr val="accent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15"/>
            <p:cNvSpPr/>
            <p:nvPr/>
          </p:nvSpPr>
          <p:spPr>
            <a:xfrm>
              <a:off x="756825" y="4963400"/>
              <a:ext cx="40525" cy="39975"/>
            </a:xfrm>
            <a:custGeom>
              <a:avLst/>
              <a:gdLst/>
              <a:ahLst/>
              <a:cxnLst/>
              <a:rect l="l" t="t" r="r" b="b"/>
              <a:pathLst>
                <a:path w="1621" h="1599" extrusionOk="0">
                  <a:moveTo>
                    <a:pt x="799" y="1"/>
                  </a:moveTo>
                  <a:cubicBezTo>
                    <a:pt x="365" y="1"/>
                    <a:pt x="0" y="366"/>
                    <a:pt x="0" y="800"/>
                  </a:cubicBezTo>
                  <a:cubicBezTo>
                    <a:pt x="0" y="1233"/>
                    <a:pt x="365" y="1598"/>
                    <a:pt x="799" y="1598"/>
                  </a:cubicBezTo>
                  <a:cubicBezTo>
                    <a:pt x="1256" y="1598"/>
                    <a:pt x="1621" y="1233"/>
                    <a:pt x="1621" y="800"/>
                  </a:cubicBezTo>
                  <a:cubicBezTo>
                    <a:pt x="1621" y="366"/>
                    <a:pt x="1256" y="1"/>
                    <a:pt x="799"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15"/>
            <p:cNvSpPr/>
            <p:nvPr/>
          </p:nvSpPr>
          <p:spPr>
            <a:xfrm>
              <a:off x="756825" y="3880925"/>
              <a:ext cx="40525" cy="39950"/>
            </a:xfrm>
            <a:custGeom>
              <a:avLst/>
              <a:gdLst/>
              <a:ahLst/>
              <a:cxnLst/>
              <a:rect l="l" t="t" r="r" b="b"/>
              <a:pathLst>
                <a:path w="1621" h="1598" extrusionOk="0">
                  <a:moveTo>
                    <a:pt x="799" y="0"/>
                  </a:moveTo>
                  <a:cubicBezTo>
                    <a:pt x="365" y="0"/>
                    <a:pt x="0" y="342"/>
                    <a:pt x="0" y="799"/>
                  </a:cubicBezTo>
                  <a:cubicBezTo>
                    <a:pt x="0" y="1233"/>
                    <a:pt x="365" y="1598"/>
                    <a:pt x="799" y="1598"/>
                  </a:cubicBezTo>
                  <a:cubicBezTo>
                    <a:pt x="1256" y="1598"/>
                    <a:pt x="1621" y="1233"/>
                    <a:pt x="1621" y="799"/>
                  </a:cubicBezTo>
                  <a:cubicBezTo>
                    <a:pt x="1621" y="342"/>
                    <a:pt x="1256" y="0"/>
                    <a:pt x="799"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15"/>
            <p:cNvSpPr/>
            <p:nvPr/>
          </p:nvSpPr>
          <p:spPr>
            <a:xfrm>
              <a:off x="861250" y="3692600"/>
              <a:ext cx="445675" cy="1618350"/>
            </a:xfrm>
            <a:custGeom>
              <a:avLst/>
              <a:gdLst/>
              <a:ahLst/>
              <a:cxnLst/>
              <a:rect l="l" t="t" r="r" b="b"/>
              <a:pathLst>
                <a:path w="17827" h="64734" fill="none" extrusionOk="0">
                  <a:moveTo>
                    <a:pt x="17827" y="64733"/>
                  </a:moveTo>
                  <a:lnTo>
                    <a:pt x="4314" y="51221"/>
                  </a:lnTo>
                  <a:lnTo>
                    <a:pt x="4314" y="28258"/>
                  </a:lnTo>
                  <a:lnTo>
                    <a:pt x="0" y="23944"/>
                  </a:lnTo>
                  <a:lnTo>
                    <a:pt x="0" y="1"/>
                  </a:lnTo>
                </a:path>
              </a:pathLst>
            </a:custGeom>
            <a:solidFill>
              <a:schemeClr val="accent1"/>
            </a:solidFill>
            <a:ln w="13125" cap="flat" cmpd="sng">
              <a:solidFill>
                <a:schemeClr val="accent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15"/>
            <p:cNvSpPr/>
            <p:nvPr/>
          </p:nvSpPr>
          <p:spPr>
            <a:xfrm>
              <a:off x="841275" y="3673200"/>
              <a:ext cx="39975" cy="40550"/>
            </a:xfrm>
            <a:custGeom>
              <a:avLst/>
              <a:gdLst/>
              <a:ahLst/>
              <a:cxnLst/>
              <a:rect l="l" t="t" r="r" b="b"/>
              <a:pathLst>
                <a:path w="1599" h="1622" extrusionOk="0">
                  <a:moveTo>
                    <a:pt x="799" y="1"/>
                  </a:moveTo>
                  <a:cubicBezTo>
                    <a:pt x="343" y="1"/>
                    <a:pt x="0" y="366"/>
                    <a:pt x="0" y="800"/>
                  </a:cubicBezTo>
                  <a:cubicBezTo>
                    <a:pt x="0" y="1256"/>
                    <a:pt x="343" y="1621"/>
                    <a:pt x="799" y="1621"/>
                  </a:cubicBezTo>
                  <a:cubicBezTo>
                    <a:pt x="1233" y="1621"/>
                    <a:pt x="1598" y="1256"/>
                    <a:pt x="1598" y="800"/>
                  </a:cubicBezTo>
                  <a:cubicBezTo>
                    <a:pt x="1598" y="366"/>
                    <a:pt x="1233" y="1"/>
                    <a:pt x="799"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98" name="Google Shape;1398;p15"/>
          <p:cNvSpPr txBox="1">
            <a:spLocks noGrp="1"/>
          </p:cNvSpPr>
          <p:nvPr>
            <p:ph type="title"/>
          </p:nvPr>
        </p:nvSpPr>
        <p:spPr>
          <a:xfrm>
            <a:off x="720000" y="461875"/>
            <a:ext cx="7704000" cy="488400"/>
          </a:xfrm>
          <a:prstGeom prst="rect">
            <a:avLst/>
          </a:prstGeom>
        </p:spPr>
        <p:txBody>
          <a:bodyPr spcFirstLastPara="1" wrap="square" lIns="0" tIns="0" rIns="0" bIns="0" anchor="t" anchorCtr="0">
            <a:noAutofit/>
          </a:bodyPr>
          <a:lstStyle>
            <a:lvl1pPr lvl="0" rtl="0">
              <a:spcBef>
                <a:spcPts val="0"/>
              </a:spcBef>
              <a:spcAft>
                <a:spcPts val="0"/>
              </a:spcAft>
              <a:buSzPts val="36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399" name="Google Shape;1399;p15"/>
          <p:cNvSpPr txBox="1">
            <a:spLocks noGrp="1"/>
          </p:cNvSpPr>
          <p:nvPr>
            <p:ph type="subTitle" idx="1"/>
          </p:nvPr>
        </p:nvSpPr>
        <p:spPr>
          <a:xfrm>
            <a:off x="719994" y="2088317"/>
            <a:ext cx="1751700" cy="645300"/>
          </a:xfrm>
          <a:prstGeom prst="rect">
            <a:avLst/>
          </a:prstGeom>
        </p:spPr>
        <p:txBody>
          <a:bodyPr spcFirstLastPara="1" wrap="square" lIns="0" tIns="0" rIns="0" bIns="0" anchor="ctr" anchorCtr="0">
            <a:noAutofit/>
          </a:bodyPr>
          <a:lstStyle>
            <a:lvl1pPr lvl="0" algn="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400" name="Google Shape;1400;p15"/>
          <p:cNvSpPr txBox="1">
            <a:spLocks noGrp="1"/>
          </p:cNvSpPr>
          <p:nvPr>
            <p:ph type="title" idx="2"/>
          </p:nvPr>
        </p:nvSpPr>
        <p:spPr>
          <a:xfrm>
            <a:off x="720000" y="1607275"/>
            <a:ext cx="1751700" cy="316800"/>
          </a:xfrm>
          <a:prstGeom prst="rect">
            <a:avLst/>
          </a:prstGeom>
        </p:spPr>
        <p:txBody>
          <a:bodyPr spcFirstLastPara="1" wrap="square" lIns="0" tIns="0" rIns="0" bIns="0" anchor="ctr" anchorCtr="0">
            <a:noAutofit/>
          </a:bodyPr>
          <a:lstStyle>
            <a:lvl1pPr lvl="0" algn="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401" name="Google Shape;1401;p15"/>
          <p:cNvSpPr txBox="1">
            <a:spLocks noGrp="1"/>
          </p:cNvSpPr>
          <p:nvPr>
            <p:ph type="subTitle" idx="3"/>
          </p:nvPr>
        </p:nvSpPr>
        <p:spPr>
          <a:xfrm>
            <a:off x="719994" y="3626192"/>
            <a:ext cx="1751700" cy="645300"/>
          </a:xfrm>
          <a:prstGeom prst="rect">
            <a:avLst/>
          </a:prstGeom>
        </p:spPr>
        <p:txBody>
          <a:bodyPr spcFirstLastPara="1" wrap="square" lIns="0" tIns="0" rIns="0" bIns="0" anchor="ctr" anchorCtr="0">
            <a:noAutofit/>
          </a:bodyPr>
          <a:lstStyle>
            <a:lvl1pPr lvl="0" algn="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402" name="Google Shape;1402;p15"/>
          <p:cNvSpPr txBox="1">
            <a:spLocks noGrp="1"/>
          </p:cNvSpPr>
          <p:nvPr>
            <p:ph type="title" idx="4"/>
          </p:nvPr>
        </p:nvSpPr>
        <p:spPr>
          <a:xfrm>
            <a:off x="720000" y="3145150"/>
            <a:ext cx="1751700" cy="316800"/>
          </a:xfrm>
          <a:prstGeom prst="rect">
            <a:avLst/>
          </a:prstGeom>
        </p:spPr>
        <p:txBody>
          <a:bodyPr spcFirstLastPara="1" wrap="square" lIns="0" tIns="0" rIns="0" bIns="0" anchor="ctr" anchorCtr="0">
            <a:noAutofit/>
          </a:bodyPr>
          <a:lstStyle>
            <a:lvl1pPr lvl="0" algn="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403" name="Google Shape;1403;p15"/>
          <p:cNvSpPr txBox="1">
            <a:spLocks noGrp="1"/>
          </p:cNvSpPr>
          <p:nvPr>
            <p:ph type="subTitle" idx="5"/>
          </p:nvPr>
        </p:nvSpPr>
        <p:spPr>
          <a:xfrm>
            <a:off x="6672294" y="2088317"/>
            <a:ext cx="1751700" cy="6453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404" name="Google Shape;1404;p15"/>
          <p:cNvSpPr txBox="1">
            <a:spLocks noGrp="1"/>
          </p:cNvSpPr>
          <p:nvPr>
            <p:ph type="title" idx="6"/>
          </p:nvPr>
        </p:nvSpPr>
        <p:spPr>
          <a:xfrm>
            <a:off x="6672300" y="1607275"/>
            <a:ext cx="1751700" cy="316800"/>
          </a:xfrm>
          <a:prstGeom prst="rect">
            <a:avLst/>
          </a:prstGeom>
        </p:spPr>
        <p:txBody>
          <a:bodyPr spcFirstLastPara="1" wrap="square" lIns="0" tIns="0" rIns="0" bIns="0" anchor="ctr" anchorCtr="0">
            <a:noAutofit/>
          </a:bodyPr>
          <a:lstStyle>
            <a:lvl1pPr lvl="0" algn="l"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405" name="Google Shape;1405;p15"/>
          <p:cNvSpPr txBox="1">
            <a:spLocks noGrp="1"/>
          </p:cNvSpPr>
          <p:nvPr>
            <p:ph type="subTitle" idx="7"/>
          </p:nvPr>
        </p:nvSpPr>
        <p:spPr>
          <a:xfrm>
            <a:off x="6672294" y="3626192"/>
            <a:ext cx="1751700" cy="6453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406" name="Google Shape;1406;p15"/>
          <p:cNvSpPr txBox="1">
            <a:spLocks noGrp="1"/>
          </p:cNvSpPr>
          <p:nvPr>
            <p:ph type="title" idx="8"/>
          </p:nvPr>
        </p:nvSpPr>
        <p:spPr>
          <a:xfrm>
            <a:off x="6672300" y="3145150"/>
            <a:ext cx="1751700" cy="316800"/>
          </a:xfrm>
          <a:prstGeom prst="rect">
            <a:avLst/>
          </a:prstGeom>
        </p:spPr>
        <p:txBody>
          <a:bodyPr spcFirstLastPara="1" wrap="square" lIns="0" tIns="0" rIns="0" bIns="0" anchor="ctr" anchorCtr="0">
            <a:noAutofit/>
          </a:bodyPr>
          <a:lstStyle>
            <a:lvl1pPr lvl="0" algn="l"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461875"/>
            <a:ext cx="7704000" cy="488400"/>
          </a:xfrm>
          <a:prstGeom prst="rect">
            <a:avLst/>
          </a:prstGeom>
          <a:noFill/>
          <a:ln>
            <a:noFill/>
          </a:ln>
        </p:spPr>
        <p:txBody>
          <a:bodyPr spcFirstLastPara="1" wrap="square" lIns="0" tIns="0" rIns="0" bIns="0" anchor="t" anchorCtr="0">
            <a:noAutofit/>
          </a:bodyPr>
          <a:lstStyle>
            <a:lvl1pPr lvl="0" algn="ctr">
              <a:spcBef>
                <a:spcPts val="0"/>
              </a:spcBef>
              <a:spcAft>
                <a:spcPts val="0"/>
              </a:spcAft>
              <a:buClr>
                <a:schemeClr val="dk2"/>
              </a:buClr>
              <a:buSzPts val="3600"/>
              <a:buFont typeface="Bebas Neue"/>
              <a:buNone/>
              <a:defRPr sz="3600">
                <a:solidFill>
                  <a:schemeClr val="dk2"/>
                </a:solidFill>
                <a:latin typeface="Bebas Neue"/>
                <a:ea typeface="Bebas Neue"/>
                <a:cs typeface="Bebas Neue"/>
                <a:sym typeface="Bebas Neue"/>
              </a:defRPr>
            </a:lvl1pPr>
            <a:lvl2pPr lvl="1">
              <a:spcBef>
                <a:spcPts val="0"/>
              </a:spcBef>
              <a:spcAft>
                <a:spcPts val="0"/>
              </a:spcAft>
              <a:buClr>
                <a:schemeClr val="dk2"/>
              </a:buClr>
              <a:buSzPts val="2800"/>
              <a:buNone/>
              <a:defRPr sz="2800">
                <a:solidFill>
                  <a:schemeClr val="dk2"/>
                </a:solidFill>
              </a:defRPr>
            </a:lvl2pPr>
            <a:lvl3pPr lvl="2">
              <a:spcBef>
                <a:spcPts val="0"/>
              </a:spcBef>
              <a:spcAft>
                <a:spcPts val="0"/>
              </a:spcAft>
              <a:buClr>
                <a:schemeClr val="dk2"/>
              </a:buClr>
              <a:buSzPts val="2800"/>
              <a:buNone/>
              <a:defRPr sz="2800">
                <a:solidFill>
                  <a:schemeClr val="dk2"/>
                </a:solidFill>
              </a:defRPr>
            </a:lvl3pPr>
            <a:lvl4pPr lvl="3">
              <a:spcBef>
                <a:spcPts val="0"/>
              </a:spcBef>
              <a:spcAft>
                <a:spcPts val="0"/>
              </a:spcAft>
              <a:buClr>
                <a:schemeClr val="dk2"/>
              </a:buClr>
              <a:buSzPts val="2800"/>
              <a:buNone/>
              <a:defRPr sz="2800">
                <a:solidFill>
                  <a:schemeClr val="dk2"/>
                </a:solidFill>
              </a:defRPr>
            </a:lvl4pPr>
            <a:lvl5pPr lvl="4">
              <a:spcBef>
                <a:spcPts val="0"/>
              </a:spcBef>
              <a:spcAft>
                <a:spcPts val="0"/>
              </a:spcAft>
              <a:buClr>
                <a:schemeClr val="dk2"/>
              </a:buClr>
              <a:buSzPts val="2800"/>
              <a:buNone/>
              <a:defRPr sz="2800">
                <a:solidFill>
                  <a:schemeClr val="dk2"/>
                </a:solidFill>
              </a:defRPr>
            </a:lvl5pPr>
            <a:lvl6pPr lvl="5">
              <a:spcBef>
                <a:spcPts val="0"/>
              </a:spcBef>
              <a:spcAft>
                <a:spcPts val="0"/>
              </a:spcAft>
              <a:buClr>
                <a:schemeClr val="dk2"/>
              </a:buClr>
              <a:buSzPts val="2800"/>
              <a:buNone/>
              <a:defRPr sz="2800">
                <a:solidFill>
                  <a:schemeClr val="dk2"/>
                </a:solidFill>
              </a:defRPr>
            </a:lvl6pPr>
            <a:lvl7pPr lvl="6">
              <a:spcBef>
                <a:spcPts val="0"/>
              </a:spcBef>
              <a:spcAft>
                <a:spcPts val="0"/>
              </a:spcAft>
              <a:buClr>
                <a:schemeClr val="dk2"/>
              </a:buClr>
              <a:buSzPts val="2800"/>
              <a:buNone/>
              <a:defRPr sz="2800">
                <a:solidFill>
                  <a:schemeClr val="dk2"/>
                </a:solidFill>
              </a:defRPr>
            </a:lvl7pPr>
            <a:lvl8pPr lvl="7">
              <a:spcBef>
                <a:spcPts val="0"/>
              </a:spcBef>
              <a:spcAft>
                <a:spcPts val="0"/>
              </a:spcAft>
              <a:buClr>
                <a:schemeClr val="dk2"/>
              </a:buClr>
              <a:buSzPts val="2800"/>
              <a:buNone/>
              <a:defRPr sz="2800">
                <a:solidFill>
                  <a:schemeClr val="dk2"/>
                </a:solidFill>
              </a:defRPr>
            </a:lvl8pPr>
            <a:lvl9pPr lvl="8">
              <a:spcBef>
                <a:spcPts val="0"/>
              </a:spcBef>
              <a:spcAft>
                <a:spcPts val="0"/>
              </a:spcAft>
              <a:buClr>
                <a:schemeClr val="dk2"/>
              </a:buClr>
              <a:buSzPts val="2800"/>
              <a:buNone/>
              <a:defRPr sz="2800">
                <a:solidFill>
                  <a:schemeClr val="dk2"/>
                </a:solidFill>
              </a:defRPr>
            </a:lvl9pPr>
          </a:lstStyle>
          <a:p>
            <a:endParaRPr/>
          </a:p>
        </p:txBody>
      </p:sp>
      <p:sp>
        <p:nvSpPr>
          <p:cNvPr id="7" name="Google Shape;7;p1"/>
          <p:cNvSpPr txBox="1">
            <a:spLocks noGrp="1"/>
          </p:cNvSpPr>
          <p:nvPr>
            <p:ph type="body" idx="1"/>
          </p:nvPr>
        </p:nvSpPr>
        <p:spPr>
          <a:xfrm>
            <a:off x="720000" y="1617575"/>
            <a:ext cx="7704000" cy="2951400"/>
          </a:xfrm>
          <a:prstGeom prst="rect">
            <a:avLst/>
          </a:prstGeom>
          <a:noFill/>
          <a:ln>
            <a:noFill/>
          </a:ln>
        </p:spPr>
        <p:txBody>
          <a:bodyPr spcFirstLastPara="1" wrap="square" lIns="0" tIns="0" rIns="0" bIns="0" anchor="t" anchorCtr="0">
            <a:noAutofit/>
          </a:bodyPr>
          <a:lstStyle>
            <a:lvl1pPr marL="457200" lvl="0" indent="-330200">
              <a:lnSpc>
                <a:spcPct val="115000"/>
              </a:lnSpc>
              <a:spcBef>
                <a:spcPts val="0"/>
              </a:spcBef>
              <a:spcAft>
                <a:spcPts val="0"/>
              </a:spcAft>
              <a:buClr>
                <a:schemeClr val="dk1"/>
              </a:buClr>
              <a:buSzPts val="1600"/>
              <a:buFont typeface="Roboto"/>
              <a:buChar char="●"/>
              <a:defRPr sz="1600">
                <a:solidFill>
                  <a:schemeClr val="dk1"/>
                </a:solidFill>
                <a:latin typeface="Roboto"/>
                <a:ea typeface="Roboto"/>
                <a:cs typeface="Roboto"/>
                <a:sym typeface="Roboto"/>
              </a:defRPr>
            </a:lvl1pPr>
            <a:lvl2pPr marL="914400" lvl="1" indent="-330200">
              <a:lnSpc>
                <a:spcPct val="115000"/>
              </a:lnSpc>
              <a:spcBef>
                <a:spcPts val="1600"/>
              </a:spcBef>
              <a:spcAft>
                <a:spcPts val="0"/>
              </a:spcAft>
              <a:buClr>
                <a:schemeClr val="dk1"/>
              </a:buClr>
              <a:buSzPts val="1600"/>
              <a:buFont typeface="Roboto"/>
              <a:buChar char="○"/>
              <a:defRPr sz="1600">
                <a:solidFill>
                  <a:schemeClr val="dk1"/>
                </a:solidFill>
                <a:latin typeface="Roboto"/>
                <a:ea typeface="Roboto"/>
                <a:cs typeface="Roboto"/>
                <a:sym typeface="Roboto"/>
              </a:defRPr>
            </a:lvl2pPr>
            <a:lvl3pPr marL="1371600" lvl="2" indent="-330200">
              <a:lnSpc>
                <a:spcPct val="115000"/>
              </a:lnSpc>
              <a:spcBef>
                <a:spcPts val="1600"/>
              </a:spcBef>
              <a:spcAft>
                <a:spcPts val="0"/>
              </a:spcAft>
              <a:buClr>
                <a:schemeClr val="dk1"/>
              </a:buClr>
              <a:buSzPts val="1600"/>
              <a:buFont typeface="Roboto"/>
              <a:buChar char="■"/>
              <a:defRPr sz="1600">
                <a:solidFill>
                  <a:schemeClr val="dk1"/>
                </a:solidFill>
                <a:latin typeface="Roboto"/>
                <a:ea typeface="Roboto"/>
                <a:cs typeface="Roboto"/>
                <a:sym typeface="Roboto"/>
              </a:defRPr>
            </a:lvl3pPr>
            <a:lvl4pPr marL="1828800" lvl="3" indent="-330200">
              <a:lnSpc>
                <a:spcPct val="115000"/>
              </a:lnSpc>
              <a:spcBef>
                <a:spcPts val="1600"/>
              </a:spcBef>
              <a:spcAft>
                <a:spcPts val="0"/>
              </a:spcAft>
              <a:buClr>
                <a:schemeClr val="dk1"/>
              </a:buClr>
              <a:buSzPts val="1600"/>
              <a:buFont typeface="Roboto"/>
              <a:buChar char="●"/>
              <a:defRPr sz="1600">
                <a:solidFill>
                  <a:schemeClr val="dk1"/>
                </a:solidFill>
                <a:latin typeface="Roboto"/>
                <a:ea typeface="Roboto"/>
                <a:cs typeface="Roboto"/>
                <a:sym typeface="Roboto"/>
              </a:defRPr>
            </a:lvl4pPr>
            <a:lvl5pPr marL="2286000" lvl="4" indent="-330200">
              <a:lnSpc>
                <a:spcPct val="115000"/>
              </a:lnSpc>
              <a:spcBef>
                <a:spcPts val="1600"/>
              </a:spcBef>
              <a:spcAft>
                <a:spcPts val="0"/>
              </a:spcAft>
              <a:buClr>
                <a:schemeClr val="dk1"/>
              </a:buClr>
              <a:buSzPts val="1600"/>
              <a:buFont typeface="Roboto"/>
              <a:buChar char="○"/>
              <a:defRPr sz="1600">
                <a:solidFill>
                  <a:schemeClr val="dk1"/>
                </a:solidFill>
                <a:latin typeface="Roboto"/>
                <a:ea typeface="Roboto"/>
                <a:cs typeface="Roboto"/>
                <a:sym typeface="Roboto"/>
              </a:defRPr>
            </a:lvl5pPr>
            <a:lvl6pPr marL="2743200" lvl="5" indent="-330200">
              <a:lnSpc>
                <a:spcPct val="115000"/>
              </a:lnSpc>
              <a:spcBef>
                <a:spcPts val="1600"/>
              </a:spcBef>
              <a:spcAft>
                <a:spcPts val="0"/>
              </a:spcAft>
              <a:buClr>
                <a:schemeClr val="dk1"/>
              </a:buClr>
              <a:buSzPts val="1600"/>
              <a:buFont typeface="Roboto"/>
              <a:buChar char="■"/>
              <a:defRPr sz="1600">
                <a:solidFill>
                  <a:schemeClr val="dk1"/>
                </a:solidFill>
                <a:latin typeface="Roboto"/>
                <a:ea typeface="Roboto"/>
                <a:cs typeface="Roboto"/>
                <a:sym typeface="Roboto"/>
              </a:defRPr>
            </a:lvl6pPr>
            <a:lvl7pPr marL="3200400" lvl="6" indent="-330200">
              <a:lnSpc>
                <a:spcPct val="115000"/>
              </a:lnSpc>
              <a:spcBef>
                <a:spcPts val="1600"/>
              </a:spcBef>
              <a:spcAft>
                <a:spcPts val="0"/>
              </a:spcAft>
              <a:buClr>
                <a:schemeClr val="dk1"/>
              </a:buClr>
              <a:buSzPts val="1600"/>
              <a:buFont typeface="Roboto"/>
              <a:buChar char="●"/>
              <a:defRPr sz="1600">
                <a:solidFill>
                  <a:schemeClr val="dk1"/>
                </a:solidFill>
                <a:latin typeface="Roboto"/>
                <a:ea typeface="Roboto"/>
                <a:cs typeface="Roboto"/>
                <a:sym typeface="Roboto"/>
              </a:defRPr>
            </a:lvl7pPr>
            <a:lvl8pPr marL="3657600" lvl="7" indent="-330200">
              <a:lnSpc>
                <a:spcPct val="115000"/>
              </a:lnSpc>
              <a:spcBef>
                <a:spcPts val="1600"/>
              </a:spcBef>
              <a:spcAft>
                <a:spcPts val="0"/>
              </a:spcAft>
              <a:buClr>
                <a:schemeClr val="dk1"/>
              </a:buClr>
              <a:buSzPts val="1600"/>
              <a:buFont typeface="Roboto"/>
              <a:buChar char="○"/>
              <a:defRPr sz="1600">
                <a:solidFill>
                  <a:schemeClr val="dk1"/>
                </a:solidFill>
                <a:latin typeface="Roboto"/>
                <a:ea typeface="Roboto"/>
                <a:cs typeface="Roboto"/>
                <a:sym typeface="Roboto"/>
              </a:defRPr>
            </a:lvl8pPr>
            <a:lvl9pPr marL="4114800" lvl="8" indent="-330200">
              <a:lnSpc>
                <a:spcPct val="115000"/>
              </a:lnSpc>
              <a:spcBef>
                <a:spcPts val="1600"/>
              </a:spcBef>
              <a:spcAft>
                <a:spcPts val="1600"/>
              </a:spcAft>
              <a:buClr>
                <a:schemeClr val="dk1"/>
              </a:buClr>
              <a:buSzPts val="1600"/>
              <a:buFont typeface="Roboto"/>
              <a:buChar char="■"/>
              <a:defRPr sz="1600">
                <a:solidFill>
                  <a:schemeClr val="dk1"/>
                </a:solidFill>
                <a:latin typeface="Roboto"/>
                <a:ea typeface="Roboto"/>
                <a:cs typeface="Roboto"/>
                <a:sym typeface="Robo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4" r:id="rId5"/>
    <p:sldLayoutId id="2147483655" r:id="rId6"/>
    <p:sldLayoutId id="2147483656" r:id="rId7"/>
    <p:sldLayoutId id="2147483659" r:id="rId8"/>
    <p:sldLayoutId id="2147483661" r:id="rId9"/>
    <p:sldLayoutId id="2147483662" r:id="rId10"/>
    <p:sldLayoutId id="2147483663" r:id="rId11"/>
    <p:sldLayoutId id="2147483664" r:id="rId12"/>
    <p:sldLayoutId id="2147483665" r:id="rId13"/>
    <p:sldLayoutId id="2147483667"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p15:clr>
            <a:srgbClr val="EA4335"/>
          </p15:clr>
        </p15:guide>
        <p15:guide id="2" pos="2880">
          <p15:clr>
            <a:srgbClr val="EA4335"/>
          </p15:clr>
        </p15:guide>
        <p15:guide id="3" pos="454">
          <p15:clr>
            <a:srgbClr val="EA4335"/>
          </p15:clr>
        </p15:guide>
        <p15:guide id="4" pos="5306">
          <p15:clr>
            <a:srgbClr val="EA4335"/>
          </p15:clr>
        </p15:guide>
        <p15:guide id="5" orient="horz" pos="340">
          <p15:clr>
            <a:srgbClr val="EA4335"/>
          </p15:clr>
        </p15:guide>
        <p15:guide id="6" orient="horz" pos="2878">
          <p15:clr>
            <a:srgbClr val="EA4335"/>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12.xml"/><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17.xml"/><Relationship Id="rId1" Type="http://schemas.openxmlformats.org/officeDocument/2006/relationships/slideLayout" Target="../slideLayouts/slideLayout11.xml"/><Relationship Id="rId4" Type="http://schemas.openxmlformats.org/officeDocument/2006/relationships/hyperlink" Target="https://machinelearningparatodos.com/que-es-el-sobreajuste-u-overfitting-y-por-que-debemos-evitarlo/"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4.xml"/><Relationship Id="rId5" Type="http://schemas.openxmlformats.org/officeDocument/2006/relationships/image" Target="../media/image3.jpeg"/><Relationship Id="rId4" Type="http://schemas.openxmlformats.org/officeDocument/2006/relationships/image" Target="../media/image2.jpeg"/></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hyperlink" Target="https://arxiv.org/abs/2103.09950v1" TargetMode="External"/><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31.jpg"/><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9.xml"/><Relationship Id="rId4" Type="http://schemas.openxmlformats.org/officeDocument/2006/relationships/image" Target="../media/image5.sv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jpeg"/><Relationship Id="rId7"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12.xml"/><Relationship Id="rId6" Type="http://schemas.openxmlformats.org/officeDocument/2006/relationships/image" Target="../media/image10.png"/><Relationship Id="rId5" Type="http://schemas.openxmlformats.org/officeDocument/2006/relationships/image" Target="../media/image9.jpeg"/><Relationship Id="rId4" Type="http://schemas.openxmlformats.org/officeDocument/2006/relationships/image" Target="../media/image8.jpeg"/></Relationships>
</file>

<file path=ppt/slides/_rels/slide9.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jpeg"/><Relationship Id="rId7"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12.xml"/><Relationship Id="rId6" Type="http://schemas.openxmlformats.org/officeDocument/2006/relationships/image" Target="../media/image16.png"/><Relationship Id="rId5" Type="http://schemas.openxmlformats.org/officeDocument/2006/relationships/image" Target="../media/image15.jpeg"/><Relationship Id="rId4" Type="http://schemas.openxmlformats.org/officeDocument/2006/relationships/image" Target="../media/image14.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60"/>
        <p:cNvGrpSpPr/>
        <p:nvPr/>
      </p:nvGrpSpPr>
      <p:grpSpPr>
        <a:xfrm>
          <a:off x="0" y="0"/>
          <a:ext cx="0" cy="0"/>
          <a:chOff x="0" y="0"/>
          <a:chExt cx="0" cy="0"/>
        </a:xfrm>
      </p:grpSpPr>
      <p:sp>
        <p:nvSpPr>
          <p:cNvPr id="1861" name="Google Shape;1861;p27"/>
          <p:cNvSpPr txBox="1">
            <a:spLocks noGrp="1"/>
          </p:cNvSpPr>
          <p:nvPr>
            <p:ph type="ctrTitle"/>
          </p:nvPr>
        </p:nvSpPr>
        <p:spPr>
          <a:xfrm>
            <a:off x="1009200" y="2207481"/>
            <a:ext cx="7125600" cy="11472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US" dirty="0">
                <a:solidFill>
                  <a:schemeClr val="dk2"/>
                </a:solidFill>
              </a:rPr>
              <a:t>Image classification</a:t>
            </a:r>
            <a:endParaRPr dirty="0">
              <a:solidFill>
                <a:schemeClr val="dk2"/>
              </a:solidFill>
            </a:endParaRPr>
          </a:p>
        </p:txBody>
      </p:sp>
      <p:sp>
        <p:nvSpPr>
          <p:cNvPr id="1862" name="Google Shape;1862;p27"/>
          <p:cNvSpPr txBox="1">
            <a:spLocks noGrp="1"/>
          </p:cNvSpPr>
          <p:nvPr>
            <p:ph type="subTitle" idx="1"/>
          </p:nvPr>
        </p:nvSpPr>
        <p:spPr>
          <a:xfrm>
            <a:off x="6344920" y="3823513"/>
            <a:ext cx="2113280" cy="51562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US" sz="2900" b="1">
                <a:solidFill>
                  <a:schemeClr val="dk1"/>
                </a:solidFill>
              </a:rPr>
              <a:t>Squad Team</a:t>
            </a:r>
          </a:p>
        </p:txBody>
      </p:sp>
      <p:grpSp>
        <p:nvGrpSpPr>
          <p:cNvPr id="1863" name="Google Shape;1863;p27"/>
          <p:cNvGrpSpPr/>
          <p:nvPr/>
        </p:nvGrpSpPr>
        <p:grpSpPr>
          <a:xfrm>
            <a:off x="-232123" y="10950"/>
            <a:ext cx="2284525" cy="985488"/>
            <a:chOff x="-223784" y="-6"/>
            <a:chExt cx="2284525" cy="985488"/>
          </a:xfrm>
        </p:grpSpPr>
        <p:sp>
          <p:nvSpPr>
            <p:cNvPr id="1864" name="Google Shape;1864;p27"/>
            <p:cNvSpPr/>
            <p:nvPr/>
          </p:nvSpPr>
          <p:spPr>
            <a:xfrm rot="5400000">
              <a:off x="751670" y="-653904"/>
              <a:ext cx="291159" cy="1770887"/>
            </a:xfrm>
            <a:custGeom>
              <a:avLst/>
              <a:gdLst/>
              <a:ahLst/>
              <a:cxnLst/>
              <a:rect l="l" t="t" r="r" b="b"/>
              <a:pathLst>
                <a:path w="3309" h="20126" fill="none" extrusionOk="0">
                  <a:moveTo>
                    <a:pt x="3309" y="20126"/>
                  </a:moveTo>
                  <a:lnTo>
                    <a:pt x="3309" y="10627"/>
                  </a:lnTo>
                  <a:lnTo>
                    <a:pt x="1" y="7293"/>
                  </a:lnTo>
                  <a:lnTo>
                    <a:pt x="1" y="0"/>
                  </a:lnTo>
                </a:path>
              </a:pathLst>
            </a:custGeom>
            <a:noFill/>
            <a:ln w="19050" cap="rnd" cmpd="sng">
              <a:solidFill>
                <a:schemeClr val="accent1"/>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27"/>
            <p:cNvSpPr/>
            <p:nvPr/>
          </p:nvSpPr>
          <p:spPr>
            <a:xfrm rot="5400000">
              <a:off x="294064" y="-86060"/>
              <a:ext cx="88" cy="564632"/>
            </a:xfrm>
            <a:custGeom>
              <a:avLst/>
              <a:gdLst/>
              <a:ahLst/>
              <a:cxnLst/>
              <a:rect l="l" t="t" r="r" b="b"/>
              <a:pathLst>
                <a:path w="1" h="6417" fill="none" extrusionOk="0">
                  <a:moveTo>
                    <a:pt x="1" y="6416"/>
                  </a:moveTo>
                  <a:lnTo>
                    <a:pt x="1" y="0"/>
                  </a:lnTo>
                </a:path>
              </a:pathLst>
            </a:custGeom>
            <a:noFill/>
            <a:ln w="19050" cap="rnd" cmpd="sng">
              <a:solidFill>
                <a:schemeClr val="accent1"/>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27"/>
            <p:cNvSpPr/>
            <p:nvPr/>
          </p:nvSpPr>
          <p:spPr>
            <a:xfrm rot="5400000">
              <a:off x="575332" y="113545"/>
              <a:ext cx="167709" cy="165509"/>
            </a:xfrm>
            <a:custGeom>
              <a:avLst/>
              <a:gdLst/>
              <a:ahLst/>
              <a:cxnLst/>
              <a:rect l="l" t="t" r="r" b="b"/>
              <a:pathLst>
                <a:path w="1906" h="1881" extrusionOk="0">
                  <a:moveTo>
                    <a:pt x="953" y="1"/>
                  </a:moveTo>
                  <a:cubicBezTo>
                    <a:pt x="426" y="1"/>
                    <a:pt x="0" y="402"/>
                    <a:pt x="0" y="928"/>
                  </a:cubicBezTo>
                  <a:cubicBezTo>
                    <a:pt x="0" y="1455"/>
                    <a:pt x="426" y="1881"/>
                    <a:pt x="953" y="1881"/>
                  </a:cubicBezTo>
                  <a:cubicBezTo>
                    <a:pt x="1479" y="1881"/>
                    <a:pt x="1905" y="1455"/>
                    <a:pt x="1905" y="928"/>
                  </a:cubicBezTo>
                  <a:cubicBezTo>
                    <a:pt x="1905" y="402"/>
                    <a:pt x="1479" y="1"/>
                    <a:pt x="953" y="1"/>
                  </a:cubicBezTo>
                  <a:close/>
                </a:path>
              </a:pathLst>
            </a:cu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27"/>
            <p:cNvSpPr/>
            <p:nvPr/>
          </p:nvSpPr>
          <p:spPr>
            <a:xfrm rot="5400000">
              <a:off x="873382" y="-351369"/>
              <a:ext cx="147899" cy="1895787"/>
            </a:xfrm>
            <a:custGeom>
              <a:avLst/>
              <a:gdLst/>
              <a:ahLst/>
              <a:cxnLst/>
              <a:rect l="l" t="t" r="r" b="b"/>
              <a:pathLst>
                <a:path w="1681" h="21405" fill="none" extrusionOk="0">
                  <a:moveTo>
                    <a:pt x="1" y="21405"/>
                  </a:moveTo>
                  <a:lnTo>
                    <a:pt x="1" y="5114"/>
                  </a:lnTo>
                  <a:lnTo>
                    <a:pt x="1680" y="3434"/>
                  </a:lnTo>
                  <a:lnTo>
                    <a:pt x="1680" y="1"/>
                  </a:lnTo>
                </a:path>
              </a:pathLst>
            </a:custGeom>
            <a:noFill/>
            <a:ln w="9525" cap="rnd" cmpd="sng">
              <a:solidFill>
                <a:schemeClr val="dk2"/>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27"/>
            <p:cNvSpPr/>
            <p:nvPr/>
          </p:nvSpPr>
          <p:spPr>
            <a:xfrm rot="5400000">
              <a:off x="551408" y="-235203"/>
              <a:ext cx="361727" cy="1912111"/>
            </a:xfrm>
            <a:custGeom>
              <a:avLst/>
              <a:gdLst/>
              <a:ahLst/>
              <a:cxnLst/>
              <a:rect l="l" t="t" r="r" b="b"/>
              <a:pathLst>
                <a:path w="4111" h="21731" fill="none" extrusionOk="0">
                  <a:moveTo>
                    <a:pt x="0" y="21730"/>
                  </a:moveTo>
                  <a:lnTo>
                    <a:pt x="0" y="14562"/>
                  </a:lnTo>
                  <a:lnTo>
                    <a:pt x="4110" y="10427"/>
                  </a:lnTo>
                  <a:lnTo>
                    <a:pt x="4110" y="1"/>
                  </a:lnTo>
                </a:path>
              </a:pathLst>
            </a:custGeom>
            <a:noFill/>
            <a:ln w="19050" cap="rnd" cmpd="sng">
              <a:solidFill>
                <a:schemeClr val="accent1"/>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27"/>
            <p:cNvSpPr/>
            <p:nvPr/>
          </p:nvSpPr>
          <p:spPr>
            <a:xfrm rot="5400000">
              <a:off x="1689436" y="818961"/>
              <a:ext cx="165421" cy="167621"/>
            </a:xfrm>
            <a:custGeom>
              <a:avLst/>
              <a:gdLst/>
              <a:ahLst/>
              <a:cxnLst/>
              <a:rect l="l" t="t" r="r" b="b"/>
              <a:pathLst>
                <a:path w="1880" h="1905" extrusionOk="0">
                  <a:moveTo>
                    <a:pt x="927" y="0"/>
                  </a:moveTo>
                  <a:cubicBezTo>
                    <a:pt x="401" y="0"/>
                    <a:pt x="0" y="426"/>
                    <a:pt x="0" y="952"/>
                  </a:cubicBezTo>
                  <a:cubicBezTo>
                    <a:pt x="0" y="1479"/>
                    <a:pt x="401" y="1905"/>
                    <a:pt x="927" y="1905"/>
                  </a:cubicBezTo>
                  <a:cubicBezTo>
                    <a:pt x="1454" y="1905"/>
                    <a:pt x="1880" y="1479"/>
                    <a:pt x="1880" y="952"/>
                  </a:cubicBezTo>
                  <a:cubicBezTo>
                    <a:pt x="1880" y="426"/>
                    <a:pt x="1454" y="0"/>
                    <a:pt x="927" y="0"/>
                  </a:cubicBezTo>
                  <a:close/>
                </a:path>
              </a:pathLst>
            </a:cu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27"/>
            <p:cNvSpPr/>
            <p:nvPr/>
          </p:nvSpPr>
          <p:spPr>
            <a:xfrm rot="5400000">
              <a:off x="1894132" y="585435"/>
              <a:ext cx="167709" cy="165509"/>
            </a:xfrm>
            <a:custGeom>
              <a:avLst/>
              <a:gdLst/>
              <a:ahLst/>
              <a:cxnLst/>
              <a:rect l="l" t="t" r="r" b="b"/>
              <a:pathLst>
                <a:path w="1906" h="1881" extrusionOk="0">
                  <a:moveTo>
                    <a:pt x="953" y="0"/>
                  </a:moveTo>
                  <a:cubicBezTo>
                    <a:pt x="427" y="0"/>
                    <a:pt x="1" y="426"/>
                    <a:pt x="1" y="928"/>
                  </a:cubicBezTo>
                  <a:cubicBezTo>
                    <a:pt x="1" y="1454"/>
                    <a:pt x="427" y="1880"/>
                    <a:pt x="953" y="1880"/>
                  </a:cubicBezTo>
                  <a:cubicBezTo>
                    <a:pt x="1479" y="1880"/>
                    <a:pt x="1905" y="1454"/>
                    <a:pt x="1905" y="928"/>
                  </a:cubicBezTo>
                  <a:cubicBezTo>
                    <a:pt x="1905" y="426"/>
                    <a:pt x="1479" y="0"/>
                    <a:pt x="9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27"/>
            <p:cNvSpPr/>
            <p:nvPr/>
          </p:nvSpPr>
          <p:spPr>
            <a:xfrm rot="5400000">
              <a:off x="1782751" y="-50"/>
              <a:ext cx="167621" cy="167709"/>
            </a:xfrm>
            <a:custGeom>
              <a:avLst/>
              <a:gdLst/>
              <a:ahLst/>
              <a:cxnLst/>
              <a:rect l="l" t="t" r="r" b="b"/>
              <a:pathLst>
                <a:path w="1905" h="1906" extrusionOk="0">
                  <a:moveTo>
                    <a:pt x="952" y="1"/>
                  </a:moveTo>
                  <a:cubicBezTo>
                    <a:pt x="426" y="1"/>
                    <a:pt x="0" y="427"/>
                    <a:pt x="0" y="953"/>
                  </a:cubicBezTo>
                  <a:cubicBezTo>
                    <a:pt x="0" y="1480"/>
                    <a:pt x="426" y="1906"/>
                    <a:pt x="952" y="1906"/>
                  </a:cubicBezTo>
                  <a:cubicBezTo>
                    <a:pt x="1479" y="1906"/>
                    <a:pt x="1905" y="1480"/>
                    <a:pt x="1905" y="953"/>
                  </a:cubicBezTo>
                  <a:cubicBezTo>
                    <a:pt x="1905" y="427"/>
                    <a:pt x="1479" y="1"/>
                    <a:pt x="9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72" name="Google Shape;1872;p27"/>
          <p:cNvGrpSpPr/>
          <p:nvPr/>
        </p:nvGrpSpPr>
        <p:grpSpPr>
          <a:xfrm>
            <a:off x="5876365" y="118125"/>
            <a:ext cx="3316597" cy="2830576"/>
            <a:chOff x="5876365" y="118125"/>
            <a:chExt cx="3316597" cy="2830576"/>
          </a:xfrm>
        </p:grpSpPr>
        <p:sp>
          <p:nvSpPr>
            <p:cNvPr id="1873" name="Google Shape;1873;p27"/>
            <p:cNvSpPr/>
            <p:nvPr/>
          </p:nvSpPr>
          <p:spPr>
            <a:xfrm rot="10800000">
              <a:off x="9025253" y="996438"/>
              <a:ext cx="167709" cy="165509"/>
            </a:xfrm>
            <a:custGeom>
              <a:avLst/>
              <a:gdLst/>
              <a:ahLst/>
              <a:cxnLst/>
              <a:rect l="l" t="t" r="r" b="b"/>
              <a:pathLst>
                <a:path w="1906" h="1881" extrusionOk="0">
                  <a:moveTo>
                    <a:pt x="953" y="1"/>
                  </a:moveTo>
                  <a:cubicBezTo>
                    <a:pt x="426" y="1"/>
                    <a:pt x="0" y="402"/>
                    <a:pt x="0" y="928"/>
                  </a:cubicBezTo>
                  <a:cubicBezTo>
                    <a:pt x="0" y="1455"/>
                    <a:pt x="426" y="1881"/>
                    <a:pt x="953" y="1881"/>
                  </a:cubicBezTo>
                  <a:cubicBezTo>
                    <a:pt x="1479" y="1881"/>
                    <a:pt x="1905" y="1455"/>
                    <a:pt x="1905" y="928"/>
                  </a:cubicBezTo>
                  <a:cubicBezTo>
                    <a:pt x="1905" y="402"/>
                    <a:pt x="1479" y="1"/>
                    <a:pt x="953" y="1"/>
                  </a:cubicBezTo>
                  <a:close/>
                </a:path>
              </a:pathLst>
            </a:custGeom>
            <a:ln/>
          </p:spPr>
          <p:style>
            <a:lnRef idx="2">
              <a:schemeClr val="accent4"/>
            </a:lnRef>
            <a:fillRef idx="1">
              <a:schemeClr val="lt1"/>
            </a:fillRef>
            <a:effectRef idx="0">
              <a:schemeClr val="accent4"/>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27"/>
            <p:cNvSpPr/>
            <p:nvPr/>
          </p:nvSpPr>
          <p:spPr>
            <a:xfrm>
              <a:off x="6008817" y="118125"/>
              <a:ext cx="3134824" cy="182018"/>
            </a:xfrm>
            <a:custGeom>
              <a:avLst/>
              <a:gdLst/>
              <a:ahLst/>
              <a:cxnLst/>
              <a:rect l="l" t="t" r="r" b="b"/>
              <a:pathLst>
                <a:path w="25490" h="1480" fill="none" extrusionOk="0">
                  <a:moveTo>
                    <a:pt x="1" y="1479"/>
                  </a:moveTo>
                  <a:lnTo>
                    <a:pt x="13710" y="1479"/>
                  </a:lnTo>
                  <a:lnTo>
                    <a:pt x="15164" y="0"/>
                  </a:lnTo>
                  <a:lnTo>
                    <a:pt x="25490" y="0"/>
                  </a:lnTo>
                </a:path>
              </a:pathLst>
            </a:custGeom>
            <a:ln>
              <a:headEnd type="none" w="sm" len="sm"/>
              <a:tailEnd type="none" w="sm" len="sm"/>
            </a:ln>
          </p:spPr>
          <p:style>
            <a:lnRef idx="2">
              <a:schemeClr val="accent4"/>
            </a:lnRef>
            <a:fillRef idx="1">
              <a:schemeClr val="lt1"/>
            </a:fillRef>
            <a:effectRef idx="0">
              <a:schemeClr val="accent4"/>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27"/>
            <p:cNvSpPr/>
            <p:nvPr/>
          </p:nvSpPr>
          <p:spPr>
            <a:xfrm>
              <a:off x="5876365" y="182815"/>
              <a:ext cx="234282" cy="234409"/>
            </a:xfrm>
            <a:custGeom>
              <a:avLst/>
              <a:gdLst/>
              <a:ahLst/>
              <a:cxnLst/>
              <a:rect l="l" t="t" r="r" b="b"/>
              <a:pathLst>
                <a:path w="1905" h="1906" extrusionOk="0">
                  <a:moveTo>
                    <a:pt x="953" y="1"/>
                  </a:moveTo>
                  <a:cubicBezTo>
                    <a:pt x="426" y="1"/>
                    <a:pt x="0" y="427"/>
                    <a:pt x="0" y="953"/>
                  </a:cubicBezTo>
                  <a:cubicBezTo>
                    <a:pt x="0" y="1479"/>
                    <a:pt x="426" y="1905"/>
                    <a:pt x="953" y="1905"/>
                  </a:cubicBezTo>
                  <a:cubicBezTo>
                    <a:pt x="1479" y="1905"/>
                    <a:pt x="1905" y="1479"/>
                    <a:pt x="1905" y="953"/>
                  </a:cubicBezTo>
                  <a:cubicBezTo>
                    <a:pt x="1905" y="427"/>
                    <a:pt x="1479" y="1"/>
                    <a:pt x="953" y="1"/>
                  </a:cubicBezTo>
                  <a:close/>
                </a:path>
              </a:pathLst>
            </a:custGeom>
            <a:ln/>
          </p:spPr>
          <p:style>
            <a:lnRef idx="2">
              <a:schemeClr val="accent4"/>
            </a:lnRef>
            <a:fillRef idx="1">
              <a:schemeClr val="lt1"/>
            </a:fillRef>
            <a:effectRef idx="0">
              <a:schemeClr val="accent4"/>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27"/>
            <p:cNvSpPr/>
            <p:nvPr/>
          </p:nvSpPr>
          <p:spPr>
            <a:xfrm rot="10800000">
              <a:off x="9109108" y="515661"/>
              <a:ext cx="88" cy="564632"/>
            </a:xfrm>
            <a:custGeom>
              <a:avLst/>
              <a:gdLst/>
              <a:ahLst/>
              <a:cxnLst/>
              <a:rect l="l" t="t" r="r" b="b"/>
              <a:pathLst>
                <a:path w="1" h="6417" fill="none" extrusionOk="0">
                  <a:moveTo>
                    <a:pt x="1" y="6416"/>
                  </a:moveTo>
                  <a:lnTo>
                    <a:pt x="1" y="0"/>
                  </a:lnTo>
                </a:path>
              </a:pathLst>
            </a:custGeom>
            <a:ln>
              <a:headEnd type="none" w="sm" len="sm"/>
              <a:tailEnd type="none" w="sm" len="sm"/>
            </a:ln>
          </p:spPr>
          <p:style>
            <a:lnRef idx="2">
              <a:schemeClr val="accent4"/>
            </a:lnRef>
            <a:fillRef idx="1">
              <a:schemeClr val="lt1"/>
            </a:fillRef>
            <a:effectRef idx="0">
              <a:schemeClr val="accent4"/>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27"/>
            <p:cNvSpPr/>
            <p:nvPr/>
          </p:nvSpPr>
          <p:spPr>
            <a:xfrm rot="10800000">
              <a:off x="8441048" y="515657"/>
              <a:ext cx="361727" cy="2369168"/>
            </a:xfrm>
            <a:custGeom>
              <a:avLst/>
              <a:gdLst/>
              <a:ahLst/>
              <a:cxnLst/>
              <a:rect l="l" t="t" r="r" b="b"/>
              <a:pathLst>
                <a:path w="4111" h="21731" fill="none" extrusionOk="0">
                  <a:moveTo>
                    <a:pt x="0" y="21730"/>
                  </a:moveTo>
                  <a:lnTo>
                    <a:pt x="0" y="14562"/>
                  </a:lnTo>
                  <a:lnTo>
                    <a:pt x="4110" y="10427"/>
                  </a:lnTo>
                  <a:lnTo>
                    <a:pt x="4110" y="1"/>
                  </a:lnTo>
                </a:path>
              </a:pathLst>
            </a:custGeom>
            <a:ln>
              <a:headEnd type="none" w="sm" len="sm"/>
              <a:tailEnd type="none" w="sm" len="sm"/>
            </a:ln>
          </p:spPr>
          <p:style>
            <a:lnRef idx="2">
              <a:schemeClr val="accent4"/>
            </a:lnRef>
            <a:fillRef idx="1">
              <a:schemeClr val="lt1"/>
            </a:fillRef>
            <a:effectRef idx="0">
              <a:schemeClr val="accent4"/>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27"/>
            <p:cNvSpPr/>
            <p:nvPr/>
          </p:nvSpPr>
          <p:spPr>
            <a:xfrm rot="10800000">
              <a:off x="8357275" y="2781081"/>
              <a:ext cx="165421" cy="167621"/>
            </a:xfrm>
            <a:custGeom>
              <a:avLst/>
              <a:gdLst/>
              <a:ahLst/>
              <a:cxnLst/>
              <a:rect l="l" t="t" r="r" b="b"/>
              <a:pathLst>
                <a:path w="1880" h="1905" extrusionOk="0">
                  <a:moveTo>
                    <a:pt x="927" y="0"/>
                  </a:moveTo>
                  <a:cubicBezTo>
                    <a:pt x="401" y="0"/>
                    <a:pt x="0" y="426"/>
                    <a:pt x="0" y="952"/>
                  </a:cubicBezTo>
                  <a:cubicBezTo>
                    <a:pt x="0" y="1479"/>
                    <a:pt x="401" y="1905"/>
                    <a:pt x="927" y="1905"/>
                  </a:cubicBezTo>
                  <a:cubicBezTo>
                    <a:pt x="1454" y="1905"/>
                    <a:pt x="1880" y="1479"/>
                    <a:pt x="1880" y="952"/>
                  </a:cubicBezTo>
                  <a:cubicBezTo>
                    <a:pt x="1880" y="426"/>
                    <a:pt x="1454" y="0"/>
                    <a:pt x="927" y="0"/>
                  </a:cubicBezTo>
                  <a:close/>
                </a:path>
              </a:pathLst>
            </a:custGeom>
            <a:ln/>
          </p:spPr>
          <p:style>
            <a:lnRef idx="2">
              <a:schemeClr val="accent4"/>
            </a:lnRef>
            <a:fillRef idx="1">
              <a:schemeClr val="lt1"/>
            </a:fillRef>
            <a:effectRef idx="0">
              <a:schemeClr val="accent4"/>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137"/>
        <p:cNvGrpSpPr/>
        <p:nvPr/>
      </p:nvGrpSpPr>
      <p:grpSpPr>
        <a:xfrm>
          <a:off x="0" y="0"/>
          <a:ext cx="0" cy="0"/>
          <a:chOff x="0" y="0"/>
          <a:chExt cx="0" cy="0"/>
        </a:xfrm>
      </p:grpSpPr>
      <p:sp>
        <p:nvSpPr>
          <p:cNvPr id="2138" name="Google Shape;2138;p42"/>
          <p:cNvSpPr txBox="1">
            <a:spLocks noGrp="1"/>
          </p:cNvSpPr>
          <p:nvPr>
            <p:ph type="title"/>
          </p:nvPr>
        </p:nvSpPr>
        <p:spPr>
          <a:xfrm>
            <a:off x="247889" y="397557"/>
            <a:ext cx="3250500" cy="5088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dirty="0"/>
              <a:t>Image preprocessing </a:t>
            </a:r>
            <a:endParaRPr dirty="0"/>
          </a:p>
        </p:txBody>
      </p:sp>
      <p:sp>
        <p:nvSpPr>
          <p:cNvPr id="13" name="Google Shape;2139;p42">
            <a:extLst>
              <a:ext uri="{FF2B5EF4-FFF2-40B4-BE49-F238E27FC236}">
                <a16:creationId xmlns:a16="http://schemas.microsoft.com/office/drawing/2014/main" id="{B4774AF5-9E4B-45FE-9001-C890B42D92BE}"/>
              </a:ext>
            </a:extLst>
          </p:cNvPr>
          <p:cNvSpPr txBox="1">
            <a:spLocks/>
          </p:cNvSpPr>
          <p:nvPr/>
        </p:nvSpPr>
        <p:spPr>
          <a:xfrm>
            <a:off x="4114546" y="936716"/>
            <a:ext cx="810841" cy="381953"/>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2100"/>
              <a:buFont typeface="Roboto"/>
              <a:buNone/>
              <a:defRPr sz="1600" b="0" i="0" u="none" strike="noStrike" cap="none">
                <a:solidFill>
                  <a:schemeClr val="dk1"/>
                </a:solidFill>
                <a:latin typeface="Roboto"/>
                <a:ea typeface="Roboto"/>
                <a:cs typeface="Roboto"/>
                <a:sym typeface="Roboto"/>
              </a:defRPr>
            </a:lvl1pPr>
            <a:lvl2pPr marL="914400" marR="0" lvl="1" indent="-330200" algn="l" rtl="0">
              <a:lnSpc>
                <a:spcPct val="100000"/>
              </a:lnSpc>
              <a:spcBef>
                <a:spcPts val="0"/>
              </a:spcBef>
              <a:spcAft>
                <a:spcPts val="0"/>
              </a:spcAft>
              <a:buClr>
                <a:schemeClr val="dk1"/>
              </a:buClr>
              <a:buSzPts val="2100"/>
              <a:buFont typeface="Roboto"/>
              <a:buNone/>
              <a:defRPr sz="2100" b="0" i="0" u="none" strike="noStrike" cap="none">
                <a:solidFill>
                  <a:schemeClr val="dk1"/>
                </a:solidFill>
                <a:latin typeface="Roboto"/>
                <a:ea typeface="Roboto"/>
                <a:cs typeface="Roboto"/>
                <a:sym typeface="Roboto"/>
              </a:defRPr>
            </a:lvl2pPr>
            <a:lvl3pPr marL="1371600" marR="0" lvl="2" indent="-330200" algn="l" rtl="0">
              <a:lnSpc>
                <a:spcPct val="100000"/>
              </a:lnSpc>
              <a:spcBef>
                <a:spcPts val="0"/>
              </a:spcBef>
              <a:spcAft>
                <a:spcPts val="0"/>
              </a:spcAft>
              <a:buClr>
                <a:schemeClr val="dk1"/>
              </a:buClr>
              <a:buSzPts val="2100"/>
              <a:buFont typeface="Roboto"/>
              <a:buNone/>
              <a:defRPr sz="2100" b="0" i="0" u="none" strike="noStrike" cap="none">
                <a:solidFill>
                  <a:schemeClr val="dk1"/>
                </a:solidFill>
                <a:latin typeface="Roboto"/>
                <a:ea typeface="Roboto"/>
                <a:cs typeface="Roboto"/>
                <a:sym typeface="Roboto"/>
              </a:defRPr>
            </a:lvl3pPr>
            <a:lvl4pPr marL="1828800" marR="0" lvl="3" indent="-330200" algn="l" rtl="0">
              <a:lnSpc>
                <a:spcPct val="100000"/>
              </a:lnSpc>
              <a:spcBef>
                <a:spcPts val="0"/>
              </a:spcBef>
              <a:spcAft>
                <a:spcPts val="0"/>
              </a:spcAft>
              <a:buClr>
                <a:schemeClr val="dk1"/>
              </a:buClr>
              <a:buSzPts val="2100"/>
              <a:buFont typeface="Roboto"/>
              <a:buNone/>
              <a:defRPr sz="2100" b="0" i="0" u="none" strike="noStrike" cap="none">
                <a:solidFill>
                  <a:schemeClr val="dk1"/>
                </a:solidFill>
                <a:latin typeface="Roboto"/>
                <a:ea typeface="Roboto"/>
                <a:cs typeface="Roboto"/>
                <a:sym typeface="Roboto"/>
              </a:defRPr>
            </a:lvl4pPr>
            <a:lvl5pPr marL="2286000" marR="0" lvl="4" indent="-330200" algn="l" rtl="0">
              <a:lnSpc>
                <a:spcPct val="100000"/>
              </a:lnSpc>
              <a:spcBef>
                <a:spcPts val="0"/>
              </a:spcBef>
              <a:spcAft>
                <a:spcPts val="0"/>
              </a:spcAft>
              <a:buClr>
                <a:schemeClr val="dk1"/>
              </a:buClr>
              <a:buSzPts val="2100"/>
              <a:buFont typeface="Roboto"/>
              <a:buNone/>
              <a:defRPr sz="2100" b="0" i="0" u="none" strike="noStrike" cap="none">
                <a:solidFill>
                  <a:schemeClr val="dk1"/>
                </a:solidFill>
                <a:latin typeface="Roboto"/>
                <a:ea typeface="Roboto"/>
                <a:cs typeface="Roboto"/>
                <a:sym typeface="Roboto"/>
              </a:defRPr>
            </a:lvl5pPr>
            <a:lvl6pPr marL="2743200" marR="0" lvl="5" indent="-330200" algn="l" rtl="0">
              <a:lnSpc>
                <a:spcPct val="100000"/>
              </a:lnSpc>
              <a:spcBef>
                <a:spcPts val="0"/>
              </a:spcBef>
              <a:spcAft>
                <a:spcPts val="0"/>
              </a:spcAft>
              <a:buClr>
                <a:schemeClr val="dk1"/>
              </a:buClr>
              <a:buSzPts val="2100"/>
              <a:buFont typeface="Roboto"/>
              <a:buNone/>
              <a:defRPr sz="2100" b="0" i="0" u="none" strike="noStrike" cap="none">
                <a:solidFill>
                  <a:schemeClr val="dk1"/>
                </a:solidFill>
                <a:latin typeface="Roboto"/>
                <a:ea typeface="Roboto"/>
                <a:cs typeface="Roboto"/>
                <a:sym typeface="Roboto"/>
              </a:defRPr>
            </a:lvl6pPr>
            <a:lvl7pPr marL="3200400" marR="0" lvl="6" indent="-330200" algn="l" rtl="0">
              <a:lnSpc>
                <a:spcPct val="100000"/>
              </a:lnSpc>
              <a:spcBef>
                <a:spcPts val="0"/>
              </a:spcBef>
              <a:spcAft>
                <a:spcPts val="0"/>
              </a:spcAft>
              <a:buClr>
                <a:schemeClr val="dk1"/>
              </a:buClr>
              <a:buSzPts val="2100"/>
              <a:buFont typeface="Roboto"/>
              <a:buNone/>
              <a:defRPr sz="2100" b="0" i="0" u="none" strike="noStrike" cap="none">
                <a:solidFill>
                  <a:schemeClr val="dk1"/>
                </a:solidFill>
                <a:latin typeface="Roboto"/>
                <a:ea typeface="Roboto"/>
                <a:cs typeface="Roboto"/>
                <a:sym typeface="Roboto"/>
              </a:defRPr>
            </a:lvl7pPr>
            <a:lvl8pPr marL="3657600" marR="0" lvl="7" indent="-330200" algn="l" rtl="0">
              <a:lnSpc>
                <a:spcPct val="100000"/>
              </a:lnSpc>
              <a:spcBef>
                <a:spcPts val="0"/>
              </a:spcBef>
              <a:spcAft>
                <a:spcPts val="0"/>
              </a:spcAft>
              <a:buClr>
                <a:schemeClr val="dk1"/>
              </a:buClr>
              <a:buSzPts val="2100"/>
              <a:buFont typeface="Roboto"/>
              <a:buNone/>
              <a:defRPr sz="2100" b="0" i="0" u="none" strike="noStrike" cap="none">
                <a:solidFill>
                  <a:schemeClr val="dk1"/>
                </a:solidFill>
                <a:latin typeface="Roboto"/>
                <a:ea typeface="Roboto"/>
                <a:cs typeface="Roboto"/>
                <a:sym typeface="Roboto"/>
              </a:defRPr>
            </a:lvl8pPr>
            <a:lvl9pPr marL="4114800" marR="0" lvl="8" indent="-330200" algn="l" rtl="0">
              <a:lnSpc>
                <a:spcPct val="100000"/>
              </a:lnSpc>
              <a:spcBef>
                <a:spcPts val="0"/>
              </a:spcBef>
              <a:spcAft>
                <a:spcPts val="0"/>
              </a:spcAft>
              <a:buClr>
                <a:schemeClr val="dk1"/>
              </a:buClr>
              <a:buSzPts val="2100"/>
              <a:buFont typeface="Roboto"/>
              <a:buNone/>
              <a:defRPr sz="2100" b="0" i="0" u="none" strike="noStrike" cap="none">
                <a:solidFill>
                  <a:schemeClr val="dk1"/>
                </a:solidFill>
                <a:latin typeface="Roboto"/>
                <a:ea typeface="Roboto"/>
                <a:cs typeface="Roboto"/>
                <a:sym typeface="Roboto"/>
              </a:defRPr>
            </a:lvl9pPr>
          </a:lstStyle>
          <a:p>
            <a:pPr marL="0" indent="0" algn="ctr"/>
            <a:r>
              <a:rPr lang="en-US" sz="2000" b="1" dirty="0">
                <a:solidFill>
                  <a:schemeClr val="bg2"/>
                </a:solidFill>
              </a:rPr>
              <a:t>Before</a:t>
            </a:r>
          </a:p>
        </p:txBody>
      </p:sp>
      <p:sp>
        <p:nvSpPr>
          <p:cNvPr id="16" name="Google Shape;2139;p42">
            <a:extLst>
              <a:ext uri="{FF2B5EF4-FFF2-40B4-BE49-F238E27FC236}">
                <a16:creationId xmlns:a16="http://schemas.microsoft.com/office/drawing/2014/main" id="{054B94EB-AFA6-4ACE-9FD1-1BC4EBA2A7BA}"/>
              </a:ext>
            </a:extLst>
          </p:cNvPr>
          <p:cNvSpPr txBox="1">
            <a:spLocks/>
          </p:cNvSpPr>
          <p:nvPr/>
        </p:nvSpPr>
        <p:spPr>
          <a:xfrm>
            <a:off x="374324" y="874328"/>
            <a:ext cx="2763762" cy="50673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2100"/>
              <a:buFont typeface="Roboto"/>
              <a:buNone/>
              <a:defRPr sz="1600" b="0" i="0" u="none" strike="noStrike" cap="none">
                <a:solidFill>
                  <a:schemeClr val="dk1"/>
                </a:solidFill>
                <a:latin typeface="Roboto"/>
                <a:ea typeface="Roboto"/>
                <a:cs typeface="Roboto"/>
                <a:sym typeface="Roboto"/>
              </a:defRPr>
            </a:lvl1pPr>
            <a:lvl2pPr marL="914400" marR="0" lvl="1" indent="-330200" algn="l" rtl="0">
              <a:lnSpc>
                <a:spcPct val="100000"/>
              </a:lnSpc>
              <a:spcBef>
                <a:spcPts val="0"/>
              </a:spcBef>
              <a:spcAft>
                <a:spcPts val="0"/>
              </a:spcAft>
              <a:buClr>
                <a:schemeClr val="dk1"/>
              </a:buClr>
              <a:buSzPts val="2100"/>
              <a:buFont typeface="Roboto"/>
              <a:buNone/>
              <a:defRPr sz="2100" b="0" i="0" u="none" strike="noStrike" cap="none">
                <a:solidFill>
                  <a:schemeClr val="dk1"/>
                </a:solidFill>
                <a:latin typeface="Roboto"/>
                <a:ea typeface="Roboto"/>
                <a:cs typeface="Roboto"/>
                <a:sym typeface="Roboto"/>
              </a:defRPr>
            </a:lvl2pPr>
            <a:lvl3pPr marL="1371600" marR="0" lvl="2" indent="-330200" algn="l" rtl="0">
              <a:lnSpc>
                <a:spcPct val="100000"/>
              </a:lnSpc>
              <a:spcBef>
                <a:spcPts val="0"/>
              </a:spcBef>
              <a:spcAft>
                <a:spcPts val="0"/>
              </a:spcAft>
              <a:buClr>
                <a:schemeClr val="dk1"/>
              </a:buClr>
              <a:buSzPts val="2100"/>
              <a:buFont typeface="Roboto"/>
              <a:buNone/>
              <a:defRPr sz="2100" b="0" i="0" u="none" strike="noStrike" cap="none">
                <a:solidFill>
                  <a:schemeClr val="dk1"/>
                </a:solidFill>
                <a:latin typeface="Roboto"/>
                <a:ea typeface="Roboto"/>
                <a:cs typeface="Roboto"/>
                <a:sym typeface="Roboto"/>
              </a:defRPr>
            </a:lvl3pPr>
            <a:lvl4pPr marL="1828800" marR="0" lvl="3" indent="-330200" algn="l" rtl="0">
              <a:lnSpc>
                <a:spcPct val="100000"/>
              </a:lnSpc>
              <a:spcBef>
                <a:spcPts val="0"/>
              </a:spcBef>
              <a:spcAft>
                <a:spcPts val="0"/>
              </a:spcAft>
              <a:buClr>
                <a:schemeClr val="dk1"/>
              </a:buClr>
              <a:buSzPts val="2100"/>
              <a:buFont typeface="Roboto"/>
              <a:buNone/>
              <a:defRPr sz="2100" b="0" i="0" u="none" strike="noStrike" cap="none">
                <a:solidFill>
                  <a:schemeClr val="dk1"/>
                </a:solidFill>
                <a:latin typeface="Roboto"/>
                <a:ea typeface="Roboto"/>
                <a:cs typeface="Roboto"/>
                <a:sym typeface="Roboto"/>
              </a:defRPr>
            </a:lvl4pPr>
            <a:lvl5pPr marL="2286000" marR="0" lvl="4" indent="-330200" algn="l" rtl="0">
              <a:lnSpc>
                <a:spcPct val="100000"/>
              </a:lnSpc>
              <a:spcBef>
                <a:spcPts val="0"/>
              </a:spcBef>
              <a:spcAft>
                <a:spcPts val="0"/>
              </a:spcAft>
              <a:buClr>
                <a:schemeClr val="dk1"/>
              </a:buClr>
              <a:buSzPts val="2100"/>
              <a:buFont typeface="Roboto"/>
              <a:buNone/>
              <a:defRPr sz="2100" b="0" i="0" u="none" strike="noStrike" cap="none">
                <a:solidFill>
                  <a:schemeClr val="dk1"/>
                </a:solidFill>
                <a:latin typeface="Roboto"/>
                <a:ea typeface="Roboto"/>
                <a:cs typeface="Roboto"/>
                <a:sym typeface="Roboto"/>
              </a:defRPr>
            </a:lvl5pPr>
            <a:lvl6pPr marL="2743200" marR="0" lvl="5" indent="-330200" algn="l" rtl="0">
              <a:lnSpc>
                <a:spcPct val="100000"/>
              </a:lnSpc>
              <a:spcBef>
                <a:spcPts val="0"/>
              </a:spcBef>
              <a:spcAft>
                <a:spcPts val="0"/>
              </a:spcAft>
              <a:buClr>
                <a:schemeClr val="dk1"/>
              </a:buClr>
              <a:buSzPts val="2100"/>
              <a:buFont typeface="Roboto"/>
              <a:buNone/>
              <a:defRPr sz="2100" b="0" i="0" u="none" strike="noStrike" cap="none">
                <a:solidFill>
                  <a:schemeClr val="dk1"/>
                </a:solidFill>
                <a:latin typeface="Roboto"/>
                <a:ea typeface="Roboto"/>
                <a:cs typeface="Roboto"/>
                <a:sym typeface="Roboto"/>
              </a:defRPr>
            </a:lvl6pPr>
            <a:lvl7pPr marL="3200400" marR="0" lvl="6" indent="-330200" algn="l" rtl="0">
              <a:lnSpc>
                <a:spcPct val="100000"/>
              </a:lnSpc>
              <a:spcBef>
                <a:spcPts val="0"/>
              </a:spcBef>
              <a:spcAft>
                <a:spcPts val="0"/>
              </a:spcAft>
              <a:buClr>
                <a:schemeClr val="dk1"/>
              </a:buClr>
              <a:buSzPts val="2100"/>
              <a:buFont typeface="Roboto"/>
              <a:buNone/>
              <a:defRPr sz="2100" b="0" i="0" u="none" strike="noStrike" cap="none">
                <a:solidFill>
                  <a:schemeClr val="dk1"/>
                </a:solidFill>
                <a:latin typeface="Roboto"/>
                <a:ea typeface="Roboto"/>
                <a:cs typeface="Roboto"/>
                <a:sym typeface="Roboto"/>
              </a:defRPr>
            </a:lvl7pPr>
            <a:lvl8pPr marL="3657600" marR="0" lvl="7" indent="-330200" algn="l" rtl="0">
              <a:lnSpc>
                <a:spcPct val="100000"/>
              </a:lnSpc>
              <a:spcBef>
                <a:spcPts val="0"/>
              </a:spcBef>
              <a:spcAft>
                <a:spcPts val="0"/>
              </a:spcAft>
              <a:buClr>
                <a:schemeClr val="dk1"/>
              </a:buClr>
              <a:buSzPts val="2100"/>
              <a:buFont typeface="Roboto"/>
              <a:buNone/>
              <a:defRPr sz="2100" b="0" i="0" u="none" strike="noStrike" cap="none">
                <a:solidFill>
                  <a:schemeClr val="dk1"/>
                </a:solidFill>
                <a:latin typeface="Roboto"/>
                <a:ea typeface="Roboto"/>
                <a:cs typeface="Roboto"/>
                <a:sym typeface="Roboto"/>
              </a:defRPr>
            </a:lvl8pPr>
            <a:lvl9pPr marL="4114800" marR="0" lvl="8" indent="-330200" algn="l" rtl="0">
              <a:lnSpc>
                <a:spcPct val="100000"/>
              </a:lnSpc>
              <a:spcBef>
                <a:spcPts val="0"/>
              </a:spcBef>
              <a:spcAft>
                <a:spcPts val="0"/>
              </a:spcAft>
              <a:buClr>
                <a:schemeClr val="dk1"/>
              </a:buClr>
              <a:buSzPts val="2100"/>
              <a:buFont typeface="Roboto"/>
              <a:buNone/>
              <a:defRPr sz="2100" b="0" i="0" u="none" strike="noStrike" cap="none">
                <a:solidFill>
                  <a:schemeClr val="dk1"/>
                </a:solidFill>
                <a:latin typeface="Roboto"/>
                <a:ea typeface="Roboto"/>
                <a:cs typeface="Roboto"/>
                <a:sym typeface="Roboto"/>
              </a:defRPr>
            </a:lvl9pPr>
          </a:lstStyle>
          <a:p>
            <a:pPr marL="0" indent="0"/>
            <a:r>
              <a:rPr lang="en-US" sz="2000" b="1" dirty="0"/>
              <a:t>3- CLAHE Algorithm </a:t>
            </a:r>
          </a:p>
        </p:txBody>
      </p:sp>
      <p:sp>
        <p:nvSpPr>
          <p:cNvPr id="15" name="Google Shape;2139;p42">
            <a:extLst>
              <a:ext uri="{FF2B5EF4-FFF2-40B4-BE49-F238E27FC236}">
                <a16:creationId xmlns:a16="http://schemas.microsoft.com/office/drawing/2014/main" id="{48333AA0-7383-46CD-9778-3D1204B4084E}"/>
              </a:ext>
            </a:extLst>
          </p:cNvPr>
          <p:cNvSpPr txBox="1">
            <a:spLocks/>
          </p:cNvSpPr>
          <p:nvPr/>
        </p:nvSpPr>
        <p:spPr>
          <a:xfrm>
            <a:off x="4160229" y="2935674"/>
            <a:ext cx="719473" cy="381953"/>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2100"/>
              <a:buFont typeface="Roboto"/>
              <a:buNone/>
              <a:defRPr sz="1600" b="0" i="0" u="none" strike="noStrike" cap="none">
                <a:solidFill>
                  <a:schemeClr val="dk1"/>
                </a:solidFill>
                <a:latin typeface="Roboto"/>
                <a:ea typeface="Roboto"/>
                <a:cs typeface="Roboto"/>
                <a:sym typeface="Roboto"/>
              </a:defRPr>
            </a:lvl1pPr>
            <a:lvl2pPr marL="914400" marR="0" lvl="1" indent="-330200" algn="l" rtl="0">
              <a:lnSpc>
                <a:spcPct val="100000"/>
              </a:lnSpc>
              <a:spcBef>
                <a:spcPts val="0"/>
              </a:spcBef>
              <a:spcAft>
                <a:spcPts val="0"/>
              </a:spcAft>
              <a:buClr>
                <a:schemeClr val="dk1"/>
              </a:buClr>
              <a:buSzPts val="2100"/>
              <a:buFont typeface="Roboto"/>
              <a:buNone/>
              <a:defRPr sz="2100" b="0" i="0" u="none" strike="noStrike" cap="none">
                <a:solidFill>
                  <a:schemeClr val="dk1"/>
                </a:solidFill>
                <a:latin typeface="Roboto"/>
                <a:ea typeface="Roboto"/>
                <a:cs typeface="Roboto"/>
                <a:sym typeface="Roboto"/>
              </a:defRPr>
            </a:lvl2pPr>
            <a:lvl3pPr marL="1371600" marR="0" lvl="2" indent="-330200" algn="l" rtl="0">
              <a:lnSpc>
                <a:spcPct val="100000"/>
              </a:lnSpc>
              <a:spcBef>
                <a:spcPts val="0"/>
              </a:spcBef>
              <a:spcAft>
                <a:spcPts val="0"/>
              </a:spcAft>
              <a:buClr>
                <a:schemeClr val="dk1"/>
              </a:buClr>
              <a:buSzPts val="2100"/>
              <a:buFont typeface="Roboto"/>
              <a:buNone/>
              <a:defRPr sz="2100" b="0" i="0" u="none" strike="noStrike" cap="none">
                <a:solidFill>
                  <a:schemeClr val="dk1"/>
                </a:solidFill>
                <a:latin typeface="Roboto"/>
                <a:ea typeface="Roboto"/>
                <a:cs typeface="Roboto"/>
                <a:sym typeface="Roboto"/>
              </a:defRPr>
            </a:lvl3pPr>
            <a:lvl4pPr marL="1828800" marR="0" lvl="3" indent="-330200" algn="l" rtl="0">
              <a:lnSpc>
                <a:spcPct val="100000"/>
              </a:lnSpc>
              <a:spcBef>
                <a:spcPts val="0"/>
              </a:spcBef>
              <a:spcAft>
                <a:spcPts val="0"/>
              </a:spcAft>
              <a:buClr>
                <a:schemeClr val="dk1"/>
              </a:buClr>
              <a:buSzPts val="2100"/>
              <a:buFont typeface="Roboto"/>
              <a:buNone/>
              <a:defRPr sz="2100" b="0" i="0" u="none" strike="noStrike" cap="none">
                <a:solidFill>
                  <a:schemeClr val="dk1"/>
                </a:solidFill>
                <a:latin typeface="Roboto"/>
                <a:ea typeface="Roboto"/>
                <a:cs typeface="Roboto"/>
                <a:sym typeface="Roboto"/>
              </a:defRPr>
            </a:lvl4pPr>
            <a:lvl5pPr marL="2286000" marR="0" lvl="4" indent="-330200" algn="l" rtl="0">
              <a:lnSpc>
                <a:spcPct val="100000"/>
              </a:lnSpc>
              <a:spcBef>
                <a:spcPts val="0"/>
              </a:spcBef>
              <a:spcAft>
                <a:spcPts val="0"/>
              </a:spcAft>
              <a:buClr>
                <a:schemeClr val="dk1"/>
              </a:buClr>
              <a:buSzPts val="2100"/>
              <a:buFont typeface="Roboto"/>
              <a:buNone/>
              <a:defRPr sz="2100" b="0" i="0" u="none" strike="noStrike" cap="none">
                <a:solidFill>
                  <a:schemeClr val="dk1"/>
                </a:solidFill>
                <a:latin typeface="Roboto"/>
                <a:ea typeface="Roboto"/>
                <a:cs typeface="Roboto"/>
                <a:sym typeface="Roboto"/>
              </a:defRPr>
            </a:lvl5pPr>
            <a:lvl6pPr marL="2743200" marR="0" lvl="5" indent="-330200" algn="l" rtl="0">
              <a:lnSpc>
                <a:spcPct val="100000"/>
              </a:lnSpc>
              <a:spcBef>
                <a:spcPts val="0"/>
              </a:spcBef>
              <a:spcAft>
                <a:spcPts val="0"/>
              </a:spcAft>
              <a:buClr>
                <a:schemeClr val="dk1"/>
              </a:buClr>
              <a:buSzPts val="2100"/>
              <a:buFont typeface="Roboto"/>
              <a:buNone/>
              <a:defRPr sz="2100" b="0" i="0" u="none" strike="noStrike" cap="none">
                <a:solidFill>
                  <a:schemeClr val="dk1"/>
                </a:solidFill>
                <a:latin typeface="Roboto"/>
                <a:ea typeface="Roboto"/>
                <a:cs typeface="Roboto"/>
                <a:sym typeface="Roboto"/>
              </a:defRPr>
            </a:lvl6pPr>
            <a:lvl7pPr marL="3200400" marR="0" lvl="6" indent="-330200" algn="l" rtl="0">
              <a:lnSpc>
                <a:spcPct val="100000"/>
              </a:lnSpc>
              <a:spcBef>
                <a:spcPts val="0"/>
              </a:spcBef>
              <a:spcAft>
                <a:spcPts val="0"/>
              </a:spcAft>
              <a:buClr>
                <a:schemeClr val="dk1"/>
              </a:buClr>
              <a:buSzPts val="2100"/>
              <a:buFont typeface="Roboto"/>
              <a:buNone/>
              <a:defRPr sz="2100" b="0" i="0" u="none" strike="noStrike" cap="none">
                <a:solidFill>
                  <a:schemeClr val="dk1"/>
                </a:solidFill>
                <a:latin typeface="Roboto"/>
                <a:ea typeface="Roboto"/>
                <a:cs typeface="Roboto"/>
                <a:sym typeface="Roboto"/>
              </a:defRPr>
            </a:lvl7pPr>
            <a:lvl8pPr marL="3657600" marR="0" lvl="7" indent="-330200" algn="l" rtl="0">
              <a:lnSpc>
                <a:spcPct val="100000"/>
              </a:lnSpc>
              <a:spcBef>
                <a:spcPts val="0"/>
              </a:spcBef>
              <a:spcAft>
                <a:spcPts val="0"/>
              </a:spcAft>
              <a:buClr>
                <a:schemeClr val="dk1"/>
              </a:buClr>
              <a:buSzPts val="2100"/>
              <a:buFont typeface="Roboto"/>
              <a:buNone/>
              <a:defRPr sz="2100" b="0" i="0" u="none" strike="noStrike" cap="none">
                <a:solidFill>
                  <a:schemeClr val="dk1"/>
                </a:solidFill>
                <a:latin typeface="Roboto"/>
                <a:ea typeface="Roboto"/>
                <a:cs typeface="Roboto"/>
                <a:sym typeface="Roboto"/>
              </a:defRPr>
            </a:lvl8pPr>
            <a:lvl9pPr marL="4114800" marR="0" lvl="8" indent="-330200" algn="l" rtl="0">
              <a:lnSpc>
                <a:spcPct val="100000"/>
              </a:lnSpc>
              <a:spcBef>
                <a:spcPts val="0"/>
              </a:spcBef>
              <a:spcAft>
                <a:spcPts val="0"/>
              </a:spcAft>
              <a:buClr>
                <a:schemeClr val="dk1"/>
              </a:buClr>
              <a:buSzPts val="2100"/>
              <a:buFont typeface="Roboto"/>
              <a:buNone/>
              <a:defRPr sz="2100" b="0" i="0" u="none" strike="noStrike" cap="none">
                <a:solidFill>
                  <a:schemeClr val="dk1"/>
                </a:solidFill>
                <a:latin typeface="Roboto"/>
                <a:ea typeface="Roboto"/>
                <a:cs typeface="Roboto"/>
                <a:sym typeface="Roboto"/>
              </a:defRPr>
            </a:lvl9pPr>
          </a:lstStyle>
          <a:p>
            <a:pPr marL="0" indent="0" algn="ctr"/>
            <a:r>
              <a:rPr lang="en-US" sz="2000" b="1" dirty="0">
                <a:solidFill>
                  <a:schemeClr val="bg2"/>
                </a:solidFill>
              </a:rPr>
              <a:t>After</a:t>
            </a:r>
          </a:p>
        </p:txBody>
      </p:sp>
      <p:pic>
        <p:nvPicPr>
          <p:cNvPr id="2" name="Picture 1">
            <a:extLst>
              <a:ext uri="{FF2B5EF4-FFF2-40B4-BE49-F238E27FC236}">
                <a16:creationId xmlns:a16="http://schemas.microsoft.com/office/drawing/2014/main" id="{9FBAD4A7-9E49-42D3-B428-1FBD41B7E728}"/>
              </a:ext>
            </a:extLst>
          </p:cNvPr>
          <p:cNvPicPr>
            <a:picLocks noChangeAspect="1"/>
          </p:cNvPicPr>
          <p:nvPr/>
        </p:nvPicPr>
        <p:blipFill>
          <a:blip r:embed="rId3"/>
          <a:stretch>
            <a:fillRect/>
          </a:stretch>
        </p:blipFill>
        <p:spPr>
          <a:xfrm>
            <a:off x="212767" y="1394799"/>
            <a:ext cx="8614395" cy="1572904"/>
          </a:xfrm>
          <a:prstGeom prst="rect">
            <a:avLst/>
          </a:prstGeom>
        </p:spPr>
      </p:pic>
      <p:pic>
        <p:nvPicPr>
          <p:cNvPr id="4" name="Picture 3">
            <a:extLst>
              <a:ext uri="{FF2B5EF4-FFF2-40B4-BE49-F238E27FC236}">
                <a16:creationId xmlns:a16="http://schemas.microsoft.com/office/drawing/2014/main" id="{124F94FE-457D-4937-8731-0514D2F92C83}"/>
              </a:ext>
            </a:extLst>
          </p:cNvPr>
          <p:cNvPicPr>
            <a:picLocks noChangeAspect="1"/>
          </p:cNvPicPr>
          <p:nvPr/>
        </p:nvPicPr>
        <p:blipFill>
          <a:blip r:embed="rId4"/>
          <a:stretch>
            <a:fillRect/>
          </a:stretch>
        </p:blipFill>
        <p:spPr>
          <a:xfrm>
            <a:off x="249347" y="3350348"/>
            <a:ext cx="8577815" cy="1554615"/>
          </a:xfrm>
          <a:prstGeom prst="rect">
            <a:avLst/>
          </a:prstGeom>
        </p:spPr>
      </p:pic>
      <p:sp>
        <p:nvSpPr>
          <p:cNvPr id="3" name="Rectangle 2">
            <a:extLst>
              <a:ext uri="{FF2B5EF4-FFF2-40B4-BE49-F238E27FC236}">
                <a16:creationId xmlns:a16="http://schemas.microsoft.com/office/drawing/2014/main" id="{B3768CCE-0F5E-48C5-A934-76F6AAEB805C}"/>
              </a:ext>
            </a:extLst>
          </p:cNvPr>
          <p:cNvSpPr/>
          <p:nvPr/>
        </p:nvSpPr>
        <p:spPr>
          <a:xfrm>
            <a:off x="4572000" y="384718"/>
            <a:ext cx="4499950" cy="307777"/>
          </a:xfrm>
          <a:prstGeom prst="rect">
            <a:avLst/>
          </a:prstGeom>
        </p:spPr>
        <p:txBody>
          <a:bodyPr wrap="none">
            <a:spAutoFit/>
          </a:bodyPr>
          <a:lstStyle/>
          <a:p>
            <a:r>
              <a:rPr lang="en-US" b="1" dirty="0">
                <a:solidFill>
                  <a:schemeClr val="tx1"/>
                </a:solidFill>
                <a:latin typeface="+mn-lt"/>
              </a:rPr>
              <a:t>Contrast Limited Adaptive Histogram Equalization </a:t>
            </a:r>
            <a:endParaRPr lang="en-US" dirty="0">
              <a:solidFill>
                <a:schemeClr val="tx1"/>
              </a:solidFill>
              <a:latin typeface="+mn-lt"/>
            </a:endParaRPr>
          </a:p>
        </p:txBody>
      </p:sp>
    </p:spTree>
    <p:extLst>
      <p:ext uri="{BB962C8B-B14F-4D97-AF65-F5344CB8AC3E}">
        <p14:creationId xmlns:p14="http://schemas.microsoft.com/office/powerpoint/2010/main" val="129579032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1000"/>
                                        <p:tgtEl>
                                          <p:spTgt spid="2"/>
                                        </p:tgtEl>
                                      </p:cBhvr>
                                    </p:animEffect>
                                    <p:anim calcmode="lin" valueType="num">
                                      <p:cBhvr>
                                        <p:cTn id="15" dur="1000" fill="hold"/>
                                        <p:tgtEl>
                                          <p:spTgt spid="2"/>
                                        </p:tgtEl>
                                        <p:attrNameLst>
                                          <p:attrName>ppt_x</p:attrName>
                                        </p:attrNameLst>
                                      </p:cBhvr>
                                      <p:tavLst>
                                        <p:tav tm="0">
                                          <p:val>
                                            <p:strVal val="#ppt_x"/>
                                          </p:val>
                                        </p:tav>
                                        <p:tav tm="100000">
                                          <p:val>
                                            <p:strVal val="#ppt_x"/>
                                          </p:val>
                                        </p:tav>
                                      </p:tavLst>
                                    </p:anim>
                                    <p:anim calcmode="lin" valueType="num">
                                      <p:cBhvr>
                                        <p:cTn id="16"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1000"/>
                                        <p:tgtEl>
                                          <p:spTgt spid="15"/>
                                        </p:tgtEl>
                                      </p:cBhvr>
                                    </p:animEffect>
                                    <p:anim calcmode="lin" valueType="num">
                                      <p:cBhvr>
                                        <p:cTn id="22" dur="1000" fill="hold"/>
                                        <p:tgtEl>
                                          <p:spTgt spid="15"/>
                                        </p:tgtEl>
                                        <p:attrNameLst>
                                          <p:attrName>ppt_x</p:attrName>
                                        </p:attrNameLst>
                                      </p:cBhvr>
                                      <p:tavLst>
                                        <p:tav tm="0">
                                          <p:val>
                                            <p:strVal val="#ppt_x"/>
                                          </p:val>
                                        </p:tav>
                                        <p:tav tm="100000">
                                          <p:val>
                                            <p:strVal val="#ppt_x"/>
                                          </p:val>
                                        </p:tav>
                                      </p:tavLst>
                                    </p:anim>
                                    <p:anim calcmode="lin" valueType="num">
                                      <p:cBhvr>
                                        <p:cTn id="23"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fade">
                                      <p:cBhvr>
                                        <p:cTn id="28" dur="1000"/>
                                        <p:tgtEl>
                                          <p:spTgt spid="4"/>
                                        </p:tgtEl>
                                      </p:cBhvr>
                                    </p:animEffect>
                                    <p:anim calcmode="lin" valueType="num">
                                      <p:cBhvr>
                                        <p:cTn id="29" dur="1000" fill="hold"/>
                                        <p:tgtEl>
                                          <p:spTgt spid="4"/>
                                        </p:tgtEl>
                                        <p:attrNameLst>
                                          <p:attrName>ppt_x</p:attrName>
                                        </p:attrNameLst>
                                      </p:cBhvr>
                                      <p:tavLst>
                                        <p:tav tm="0">
                                          <p:val>
                                            <p:strVal val="#ppt_x"/>
                                          </p:val>
                                        </p:tav>
                                        <p:tav tm="100000">
                                          <p:val>
                                            <p:strVal val="#ppt_x"/>
                                          </p:val>
                                        </p:tav>
                                      </p:tavLst>
                                    </p:anim>
                                    <p:anim calcmode="lin" valueType="num">
                                      <p:cBhvr>
                                        <p:cTn id="30"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217"/>
        <p:cNvGrpSpPr/>
        <p:nvPr/>
      </p:nvGrpSpPr>
      <p:grpSpPr>
        <a:xfrm>
          <a:off x="0" y="0"/>
          <a:ext cx="0" cy="0"/>
          <a:chOff x="0" y="0"/>
          <a:chExt cx="0" cy="0"/>
        </a:xfrm>
      </p:grpSpPr>
      <p:sp>
        <p:nvSpPr>
          <p:cNvPr id="2219" name="Google Shape;2219;p48"/>
          <p:cNvSpPr txBox="1">
            <a:spLocks noGrp="1"/>
          </p:cNvSpPr>
          <p:nvPr>
            <p:ph type="title"/>
          </p:nvPr>
        </p:nvSpPr>
        <p:spPr>
          <a:xfrm>
            <a:off x="900413" y="2194350"/>
            <a:ext cx="7343174" cy="754800"/>
          </a:xfrm>
          <a:prstGeom prst="rect">
            <a:avLst/>
          </a:prstGeom>
        </p:spPr>
        <p:txBody>
          <a:bodyPr spcFirstLastPara="1" wrap="square" lIns="0" tIns="0" rIns="0" bIns="0" anchor="ctr" anchorCtr="0">
            <a:noAutofit/>
          </a:bodyPr>
          <a:lstStyle/>
          <a:p>
            <a:pPr marL="685800" lvl="0" indent="-685800">
              <a:buFont typeface="Wingdings" panose="05000000000000000000" pitchFamily="2" charset="2"/>
              <a:buChar char="Ø"/>
            </a:pPr>
            <a:r>
              <a:rPr lang="en-US" dirty="0">
                <a:solidFill>
                  <a:schemeClr val="bg2"/>
                </a:solidFill>
              </a:rPr>
              <a:t>Model approach and evaluation</a:t>
            </a:r>
            <a:endParaRPr dirty="0">
              <a:solidFill>
                <a:schemeClr val="bg2"/>
              </a:solidFill>
            </a:endParaRPr>
          </a:p>
        </p:txBody>
      </p:sp>
    </p:spTree>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2219"/>
                                        </p:tgtEl>
                                        <p:attrNameLst>
                                          <p:attrName>style.visibility</p:attrName>
                                        </p:attrNameLst>
                                      </p:cBhvr>
                                      <p:to>
                                        <p:strVal val="visible"/>
                                      </p:to>
                                    </p:set>
                                    <p:animEffect transition="in" filter="fade">
                                      <p:cBhvr>
                                        <p:cTn id="7" dur="1000"/>
                                        <p:tgtEl>
                                          <p:spTgt spid="2219"/>
                                        </p:tgtEl>
                                      </p:cBhvr>
                                    </p:animEffect>
                                    <p:anim calcmode="lin" valueType="num">
                                      <p:cBhvr>
                                        <p:cTn id="8" dur="1000" fill="hold"/>
                                        <p:tgtEl>
                                          <p:spTgt spid="2219"/>
                                        </p:tgtEl>
                                        <p:attrNameLst>
                                          <p:attrName>ppt_x</p:attrName>
                                        </p:attrNameLst>
                                      </p:cBhvr>
                                      <p:tavLst>
                                        <p:tav tm="0">
                                          <p:val>
                                            <p:strVal val="#ppt_x"/>
                                          </p:val>
                                        </p:tav>
                                        <p:tav tm="100000">
                                          <p:val>
                                            <p:strVal val="#ppt_x"/>
                                          </p:val>
                                        </p:tav>
                                      </p:tavLst>
                                    </p:anim>
                                    <p:anim calcmode="lin" valueType="num">
                                      <p:cBhvr>
                                        <p:cTn id="9" dur="1000" fill="hold"/>
                                        <p:tgtEl>
                                          <p:spTgt spid="22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1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297"/>
        <p:cNvGrpSpPr/>
        <p:nvPr/>
      </p:nvGrpSpPr>
      <p:grpSpPr>
        <a:xfrm>
          <a:off x="0" y="0"/>
          <a:ext cx="0" cy="0"/>
          <a:chOff x="0" y="0"/>
          <a:chExt cx="0" cy="0"/>
        </a:xfrm>
      </p:grpSpPr>
      <p:sp>
        <p:nvSpPr>
          <p:cNvPr id="2298" name="Google Shape;2298;p53"/>
          <p:cNvSpPr txBox="1">
            <a:spLocks noGrp="1"/>
          </p:cNvSpPr>
          <p:nvPr>
            <p:ph type="title"/>
          </p:nvPr>
        </p:nvSpPr>
        <p:spPr>
          <a:xfrm>
            <a:off x="720000" y="461875"/>
            <a:ext cx="7704000" cy="488400"/>
          </a:xfrm>
          <a:prstGeom prst="rect">
            <a:avLst/>
          </a:prstGeom>
        </p:spPr>
        <p:txBody>
          <a:bodyPr spcFirstLastPara="1" wrap="square" lIns="0" tIns="0" rIns="0" bIns="0" anchor="t" anchorCtr="0">
            <a:noAutofit/>
          </a:bodyPr>
          <a:lstStyle/>
          <a:p>
            <a:pPr lvl="0"/>
            <a:r>
              <a:rPr lang="en-US"/>
              <a:t>The use of Cnn architecture</a:t>
            </a:r>
            <a:endParaRPr/>
          </a:p>
        </p:txBody>
      </p:sp>
      <p:sp>
        <p:nvSpPr>
          <p:cNvPr id="12" name="Rectangle 11">
            <a:extLst>
              <a:ext uri="{FF2B5EF4-FFF2-40B4-BE49-F238E27FC236}">
                <a16:creationId xmlns:a16="http://schemas.microsoft.com/office/drawing/2014/main" id="{38D4E21D-DC23-4DF5-95BC-4B69F7CEC532}"/>
              </a:ext>
            </a:extLst>
          </p:cNvPr>
          <p:cNvSpPr/>
          <p:nvPr/>
        </p:nvSpPr>
        <p:spPr>
          <a:xfrm>
            <a:off x="335280" y="1002447"/>
            <a:ext cx="5722620" cy="3739998"/>
          </a:xfrm>
          <a:prstGeom prst="rect">
            <a:avLst/>
          </a:prstGeom>
        </p:spPr>
        <p:txBody>
          <a:bodyPr wrap="square">
            <a:spAutoFit/>
          </a:bodyPr>
          <a:lstStyle/>
          <a:p>
            <a:pPr algn="just">
              <a:lnSpc>
                <a:spcPct val="150000"/>
              </a:lnSpc>
            </a:pPr>
            <a:r>
              <a:rPr lang="en-US" sz="1600" b="1" dirty="0">
                <a:solidFill>
                  <a:schemeClr val="tx1"/>
                </a:solidFill>
              </a:rPr>
              <a:t>Deep learning has developed the way we live in many aspects one of these aspects is computer vision which we try to teach a computer to mimic the human learning process from seeing examples. Deep learning has many great algorithms in computer vision one of them is CNN since it was developed in 1990s CNN has shown us great capabilities and enabled the computer to do many tasks which was hard for it before like object classification, object detection and many more so we used a model inspired from CNN architecture.</a:t>
            </a:r>
          </a:p>
        </p:txBody>
      </p:sp>
      <p:pic>
        <p:nvPicPr>
          <p:cNvPr id="13" name="Picture 12">
            <a:extLst>
              <a:ext uri="{FF2B5EF4-FFF2-40B4-BE49-F238E27FC236}">
                <a16:creationId xmlns:a16="http://schemas.microsoft.com/office/drawing/2014/main" id="{941823F6-D41C-4B9F-BC82-7591DF0622E5}"/>
              </a:ext>
            </a:extLst>
          </p:cNvPr>
          <p:cNvPicPr>
            <a:picLocks noChangeAspect="1"/>
          </p:cNvPicPr>
          <p:nvPr/>
        </p:nvPicPr>
        <p:blipFill>
          <a:blip r:embed="rId3"/>
          <a:stretch>
            <a:fillRect/>
          </a:stretch>
        </p:blipFill>
        <p:spPr>
          <a:xfrm>
            <a:off x="5269920" y="923371"/>
            <a:ext cx="5896680" cy="3296758"/>
          </a:xfrm>
          <a:prstGeom prst="rect">
            <a:avLst/>
          </a:prstGeom>
        </p:spPr>
      </p:pic>
    </p:spTree>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88"/>
        <p:cNvGrpSpPr/>
        <p:nvPr/>
      </p:nvGrpSpPr>
      <p:grpSpPr>
        <a:xfrm>
          <a:off x="0" y="0"/>
          <a:ext cx="0" cy="0"/>
          <a:chOff x="0" y="0"/>
          <a:chExt cx="0" cy="0"/>
        </a:xfrm>
      </p:grpSpPr>
      <p:sp>
        <p:nvSpPr>
          <p:cNvPr id="2189" name="Google Shape;2189;p45"/>
          <p:cNvSpPr txBox="1">
            <a:spLocks noGrp="1"/>
          </p:cNvSpPr>
          <p:nvPr>
            <p:ph type="title"/>
          </p:nvPr>
        </p:nvSpPr>
        <p:spPr>
          <a:xfrm>
            <a:off x="720000" y="461875"/>
            <a:ext cx="7704000" cy="488400"/>
          </a:xfrm>
          <a:prstGeom prst="rect">
            <a:avLst/>
          </a:prstGeom>
        </p:spPr>
        <p:txBody>
          <a:bodyPr spcFirstLastPara="1" wrap="square" lIns="0" tIns="0" rIns="0" bIns="0" anchor="t" anchorCtr="0">
            <a:noAutofit/>
          </a:bodyPr>
          <a:lstStyle/>
          <a:p>
            <a:pPr lvl="0"/>
            <a:r>
              <a:rPr lang="en-US">
                <a:solidFill>
                  <a:schemeClr val="bg2"/>
                </a:solidFill>
              </a:rPr>
              <a:t>Model Choice</a:t>
            </a:r>
            <a:endParaRPr>
              <a:solidFill>
                <a:schemeClr val="bg2"/>
              </a:solidFill>
            </a:endParaRPr>
          </a:p>
        </p:txBody>
      </p:sp>
      <p:sp>
        <p:nvSpPr>
          <p:cNvPr id="26" name="Rectangle 25">
            <a:extLst>
              <a:ext uri="{FF2B5EF4-FFF2-40B4-BE49-F238E27FC236}">
                <a16:creationId xmlns:a16="http://schemas.microsoft.com/office/drawing/2014/main" id="{53DCF5E3-62A7-48BC-9686-7D86F451953A}"/>
              </a:ext>
            </a:extLst>
          </p:cNvPr>
          <p:cNvSpPr/>
          <p:nvPr/>
        </p:nvSpPr>
        <p:spPr>
          <a:xfrm>
            <a:off x="434340" y="1185874"/>
            <a:ext cx="5448300" cy="3623870"/>
          </a:xfrm>
          <a:prstGeom prst="rect">
            <a:avLst/>
          </a:prstGeom>
        </p:spPr>
        <p:txBody>
          <a:bodyPr wrap="square">
            <a:spAutoFit/>
          </a:bodyPr>
          <a:lstStyle/>
          <a:p>
            <a:pPr algn="just">
              <a:lnSpc>
                <a:spcPct val="120000"/>
              </a:lnSpc>
              <a:spcBef>
                <a:spcPts val="1000"/>
              </a:spcBef>
            </a:pPr>
            <a:r>
              <a:rPr lang="en-US" sz="1800" b="1" kern="1200" dirty="0">
                <a:solidFill>
                  <a:schemeClr val="tx1"/>
                </a:solidFill>
                <a:latin typeface="+mn-lt"/>
              </a:rPr>
              <a:t>As it is tedious to train a model from scratch to our task for reasons like we said it’s hard and also the lack of time.</a:t>
            </a:r>
          </a:p>
          <a:p>
            <a:pPr algn="just">
              <a:lnSpc>
                <a:spcPct val="120000"/>
              </a:lnSpc>
              <a:spcBef>
                <a:spcPts val="1000"/>
              </a:spcBef>
            </a:pPr>
            <a:r>
              <a:rPr lang="en-US" sz="1800" b="1" kern="1200" dirty="0">
                <a:solidFill>
                  <a:schemeClr val="tx1"/>
                </a:solidFill>
                <a:latin typeface="+mn-lt"/>
              </a:rPr>
              <a:t>We decided to fine tune a big model to do our task, fine tuning means using a bigger model that was trained on a bigger dataset than ours then train it on the dataset its like if a model learned how to classify a truck it is also able to classify what a car is as  cars and trucks are very similar.</a:t>
            </a:r>
            <a:endParaRPr lang="en-US" sz="1800" b="1" dirty="0">
              <a:solidFill>
                <a:schemeClr val="tx1"/>
              </a:solidFill>
              <a:effectLst/>
              <a:latin typeface="+mn-lt"/>
            </a:endParaRPr>
          </a:p>
        </p:txBody>
      </p:sp>
      <p:pic>
        <p:nvPicPr>
          <p:cNvPr id="27" name="Picture 26">
            <a:extLst>
              <a:ext uri="{FF2B5EF4-FFF2-40B4-BE49-F238E27FC236}">
                <a16:creationId xmlns:a16="http://schemas.microsoft.com/office/drawing/2014/main" id="{15691249-4B30-430D-9717-A94990F27E6C}"/>
              </a:ext>
            </a:extLst>
          </p:cNvPr>
          <p:cNvPicPr>
            <a:picLocks noChangeAspect="1"/>
          </p:cNvPicPr>
          <p:nvPr/>
        </p:nvPicPr>
        <p:blipFill>
          <a:blip r:embed="rId3"/>
          <a:stretch>
            <a:fillRect/>
          </a:stretch>
        </p:blipFill>
        <p:spPr>
          <a:xfrm>
            <a:off x="5882640" y="1908383"/>
            <a:ext cx="2827020" cy="2032443"/>
          </a:xfrm>
          <a:prstGeom prst="rect">
            <a:avLst/>
          </a:prstGeom>
        </p:spPr>
      </p:pic>
    </p:spTree>
  </p:cSld>
  <p:clrMapOvr>
    <a:masterClrMapping/>
  </p:clrMapOvr>
  <p:transition spd="slow">
    <p:wipe dir="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36"/>
        <p:cNvGrpSpPr/>
        <p:nvPr/>
      </p:nvGrpSpPr>
      <p:grpSpPr>
        <a:xfrm>
          <a:off x="0" y="0"/>
          <a:ext cx="0" cy="0"/>
          <a:chOff x="0" y="0"/>
          <a:chExt cx="0" cy="0"/>
        </a:xfrm>
      </p:grpSpPr>
      <p:sp>
        <p:nvSpPr>
          <p:cNvPr id="2237" name="Google Shape;2237;p51"/>
          <p:cNvSpPr txBox="1">
            <a:spLocks noGrp="1"/>
          </p:cNvSpPr>
          <p:nvPr>
            <p:ph type="title"/>
          </p:nvPr>
        </p:nvSpPr>
        <p:spPr>
          <a:xfrm>
            <a:off x="3499440" y="0"/>
            <a:ext cx="2145120" cy="488400"/>
          </a:xfrm>
          <a:prstGeom prst="rect">
            <a:avLst/>
          </a:prstGeom>
        </p:spPr>
        <p:txBody>
          <a:bodyPr spcFirstLastPara="1" wrap="square" lIns="0" tIns="0" rIns="0" bIns="0" anchor="t" anchorCtr="0">
            <a:noAutofit/>
          </a:bodyPr>
          <a:lstStyle/>
          <a:p>
            <a:pPr lvl="0"/>
            <a:r>
              <a:rPr lang="en-US" cap="all"/>
              <a:t>Model Choice</a:t>
            </a:r>
            <a:endParaRPr>
              <a:solidFill>
                <a:schemeClr val="accent1"/>
              </a:solidFill>
            </a:endParaRPr>
          </a:p>
        </p:txBody>
      </p:sp>
      <p:pic>
        <p:nvPicPr>
          <p:cNvPr id="3" name="Picture 2">
            <a:extLst>
              <a:ext uri="{FF2B5EF4-FFF2-40B4-BE49-F238E27FC236}">
                <a16:creationId xmlns:a16="http://schemas.microsoft.com/office/drawing/2014/main" id="{14173D3F-02CF-412E-883C-9338D0ECB5BF}"/>
              </a:ext>
            </a:extLst>
          </p:cNvPr>
          <p:cNvPicPr>
            <a:picLocks noChangeAspect="1"/>
          </p:cNvPicPr>
          <p:nvPr/>
        </p:nvPicPr>
        <p:blipFill>
          <a:blip r:embed="rId3"/>
          <a:stretch>
            <a:fillRect/>
          </a:stretch>
        </p:blipFill>
        <p:spPr>
          <a:xfrm>
            <a:off x="2286860" y="488400"/>
            <a:ext cx="4570280" cy="4480416"/>
          </a:xfrm>
          <a:prstGeom prst="rect">
            <a:avLst/>
          </a:prstGeom>
        </p:spPr>
      </p:pic>
    </p:spTree>
  </p:cSld>
  <p:clrMapOvr>
    <a:masterClrMapping/>
  </p:clrMapOvr>
  <p:transition spd="slow">
    <p:cove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413"/>
        <p:cNvGrpSpPr/>
        <p:nvPr/>
      </p:nvGrpSpPr>
      <p:grpSpPr>
        <a:xfrm>
          <a:off x="0" y="0"/>
          <a:ext cx="0" cy="0"/>
          <a:chOff x="0" y="0"/>
          <a:chExt cx="0" cy="0"/>
        </a:xfrm>
      </p:grpSpPr>
      <p:sp>
        <p:nvSpPr>
          <p:cNvPr id="2414" name="Google Shape;2414;p57"/>
          <p:cNvSpPr txBox="1">
            <a:spLocks noGrp="1"/>
          </p:cNvSpPr>
          <p:nvPr>
            <p:ph type="title"/>
          </p:nvPr>
        </p:nvSpPr>
        <p:spPr>
          <a:xfrm>
            <a:off x="443129" y="950275"/>
            <a:ext cx="2865120" cy="488400"/>
          </a:xfrm>
          <a:prstGeom prst="rect">
            <a:avLst/>
          </a:prstGeom>
        </p:spPr>
        <p:txBody>
          <a:bodyPr spcFirstLastPara="1" wrap="square" lIns="0" tIns="0" rIns="0" bIns="0" anchor="t" anchorCtr="0">
            <a:noAutofit/>
          </a:bodyPr>
          <a:lstStyle/>
          <a:p>
            <a:pPr lvl="0" algn="l"/>
            <a:r>
              <a:rPr lang="en-US">
                <a:solidFill>
                  <a:schemeClr val="bg2"/>
                </a:solidFill>
              </a:rPr>
              <a:t>model Evaluation</a:t>
            </a:r>
            <a:endParaRPr>
              <a:solidFill>
                <a:schemeClr val="bg2"/>
              </a:solidFill>
            </a:endParaRPr>
          </a:p>
        </p:txBody>
      </p:sp>
      <p:sp>
        <p:nvSpPr>
          <p:cNvPr id="2416" name="Google Shape;2416;p57"/>
          <p:cNvSpPr txBox="1"/>
          <p:nvPr/>
        </p:nvSpPr>
        <p:spPr>
          <a:xfrm>
            <a:off x="443129" y="1713341"/>
            <a:ext cx="3978559" cy="2479884"/>
          </a:xfrm>
          <a:prstGeom prst="rect">
            <a:avLst/>
          </a:prstGeom>
          <a:noFill/>
          <a:ln>
            <a:noFill/>
          </a:ln>
        </p:spPr>
        <p:txBody>
          <a:bodyPr spcFirstLastPara="1" wrap="square" lIns="0" tIns="0" rIns="0" bIns="0" anchor="ctr" anchorCtr="0">
            <a:noAutofit/>
          </a:bodyPr>
          <a:lstStyle/>
          <a:p>
            <a:pPr algn="just">
              <a:lnSpc>
                <a:spcPct val="150000"/>
              </a:lnSpc>
            </a:pPr>
            <a:r>
              <a:rPr lang="en-US" sz="2000" b="1" dirty="0">
                <a:solidFill>
                  <a:schemeClr val="tx1"/>
                </a:solidFill>
              </a:rPr>
              <a:t>We  decided to choose </a:t>
            </a:r>
            <a:r>
              <a:rPr lang="en-US" sz="2000" b="1" dirty="0">
                <a:solidFill>
                  <a:schemeClr val="bg2"/>
                </a:solidFill>
              </a:rPr>
              <a:t>Mobile net</a:t>
            </a:r>
            <a:r>
              <a:rPr lang="en-US" sz="2000" b="1" dirty="0">
                <a:solidFill>
                  <a:schemeClr val="tx1"/>
                </a:solidFill>
              </a:rPr>
              <a:t> and </a:t>
            </a:r>
            <a:r>
              <a:rPr lang="en-US" sz="2000" b="1" dirty="0">
                <a:solidFill>
                  <a:schemeClr val="bg2"/>
                </a:solidFill>
              </a:rPr>
              <a:t>Efficient net </a:t>
            </a:r>
            <a:r>
              <a:rPr lang="en-US" sz="2000" b="1" dirty="0">
                <a:solidFill>
                  <a:schemeClr val="tx1"/>
                </a:solidFill>
              </a:rPr>
              <a:t>as they are relatively small with excellent accuracy and small running time which enabled us to do testing relatively quickly .</a:t>
            </a:r>
          </a:p>
        </p:txBody>
      </p:sp>
      <p:pic>
        <p:nvPicPr>
          <p:cNvPr id="2" name="Picture 1">
            <a:extLst>
              <a:ext uri="{FF2B5EF4-FFF2-40B4-BE49-F238E27FC236}">
                <a16:creationId xmlns:a16="http://schemas.microsoft.com/office/drawing/2014/main" id="{0882592D-8C88-437D-969B-D6898A46F865}"/>
              </a:ext>
            </a:extLst>
          </p:cNvPr>
          <p:cNvPicPr>
            <a:picLocks noChangeAspect="1"/>
          </p:cNvPicPr>
          <p:nvPr/>
        </p:nvPicPr>
        <p:blipFill>
          <a:blip r:embed="rId3"/>
          <a:stretch>
            <a:fillRect/>
          </a:stretch>
        </p:blipFill>
        <p:spPr>
          <a:xfrm>
            <a:off x="4825267" y="950275"/>
            <a:ext cx="3807023" cy="4007584"/>
          </a:xfrm>
          <a:prstGeom prst="rect">
            <a:avLst/>
          </a:prstGeom>
        </p:spPr>
      </p:pic>
    </p:spTree>
  </p:cSld>
  <p:clrMapOvr>
    <a:masterClrMapping/>
  </p:clrMapOvr>
  <p:transition spd="slow">
    <p:cover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17"/>
        <p:cNvGrpSpPr/>
        <p:nvPr/>
      </p:nvGrpSpPr>
      <p:grpSpPr>
        <a:xfrm>
          <a:off x="0" y="0"/>
          <a:ext cx="0" cy="0"/>
          <a:chOff x="0" y="0"/>
          <a:chExt cx="0" cy="0"/>
        </a:xfrm>
      </p:grpSpPr>
      <p:sp>
        <p:nvSpPr>
          <p:cNvPr id="2219" name="Google Shape;2219;p48"/>
          <p:cNvSpPr txBox="1">
            <a:spLocks noGrp="1"/>
          </p:cNvSpPr>
          <p:nvPr>
            <p:ph type="title"/>
          </p:nvPr>
        </p:nvSpPr>
        <p:spPr>
          <a:xfrm>
            <a:off x="223349" y="2401029"/>
            <a:ext cx="8697301" cy="754800"/>
          </a:xfrm>
          <a:prstGeom prst="rect">
            <a:avLst/>
          </a:prstGeom>
        </p:spPr>
        <p:txBody>
          <a:bodyPr spcFirstLastPara="1" wrap="square" lIns="0" tIns="0" rIns="0" bIns="0" anchor="ctr" anchorCtr="0">
            <a:noAutofit/>
          </a:bodyPr>
          <a:lstStyle/>
          <a:p>
            <a:pPr marL="685800" lvl="0" indent="-685800">
              <a:buFont typeface="Wingdings" panose="05000000000000000000" pitchFamily="2" charset="2"/>
              <a:buChar char="Ø"/>
            </a:pPr>
            <a:r>
              <a:rPr lang="en-US" sz="3600" dirty="0"/>
              <a:t>How to improve the performance of the model?‏</a:t>
            </a:r>
            <a:endParaRPr sz="3600" dirty="0">
              <a:solidFill>
                <a:schemeClr val="bg2"/>
              </a:solidFill>
            </a:endParaRPr>
          </a:p>
        </p:txBody>
      </p:sp>
    </p:spTree>
    <p:extLst>
      <p:ext uri="{BB962C8B-B14F-4D97-AF65-F5344CB8AC3E}">
        <p14:creationId xmlns:p14="http://schemas.microsoft.com/office/powerpoint/2010/main" val="2000207097"/>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219"/>
                                        </p:tgtEl>
                                        <p:attrNameLst>
                                          <p:attrName>style.visibility</p:attrName>
                                        </p:attrNameLst>
                                      </p:cBhvr>
                                      <p:to>
                                        <p:strVal val="visible"/>
                                      </p:to>
                                    </p:set>
                                    <p:anim calcmode="lin" valueType="num">
                                      <p:cBhvr>
                                        <p:cTn id="7" dur="500" fill="hold"/>
                                        <p:tgtEl>
                                          <p:spTgt spid="2219"/>
                                        </p:tgtEl>
                                        <p:attrNameLst>
                                          <p:attrName>ppt_w</p:attrName>
                                        </p:attrNameLst>
                                      </p:cBhvr>
                                      <p:tavLst>
                                        <p:tav tm="0">
                                          <p:val>
                                            <p:fltVal val="0"/>
                                          </p:val>
                                        </p:tav>
                                        <p:tav tm="100000">
                                          <p:val>
                                            <p:strVal val="#ppt_w"/>
                                          </p:val>
                                        </p:tav>
                                      </p:tavLst>
                                    </p:anim>
                                    <p:anim calcmode="lin" valueType="num">
                                      <p:cBhvr>
                                        <p:cTn id="8" dur="500" fill="hold"/>
                                        <p:tgtEl>
                                          <p:spTgt spid="2219"/>
                                        </p:tgtEl>
                                        <p:attrNameLst>
                                          <p:attrName>ppt_h</p:attrName>
                                        </p:attrNameLst>
                                      </p:cBhvr>
                                      <p:tavLst>
                                        <p:tav tm="0">
                                          <p:val>
                                            <p:fltVal val="0"/>
                                          </p:val>
                                        </p:tav>
                                        <p:tav tm="100000">
                                          <p:val>
                                            <p:strVal val="#ppt_h"/>
                                          </p:val>
                                        </p:tav>
                                      </p:tavLst>
                                    </p:anim>
                                    <p:animEffect transition="in" filter="fade">
                                      <p:cBhvr>
                                        <p:cTn id="9" dur="500"/>
                                        <p:tgtEl>
                                          <p:spTgt spid="22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1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430"/>
        <p:cNvGrpSpPr/>
        <p:nvPr/>
      </p:nvGrpSpPr>
      <p:grpSpPr>
        <a:xfrm>
          <a:off x="0" y="0"/>
          <a:ext cx="0" cy="0"/>
          <a:chOff x="0" y="0"/>
          <a:chExt cx="0" cy="0"/>
        </a:xfrm>
      </p:grpSpPr>
      <p:pic>
        <p:nvPicPr>
          <p:cNvPr id="33" name="Picture 32">
            <a:extLst>
              <a:ext uri="{FF2B5EF4-FFF2-40B4-BE49-F238E27FC236}">
                <a16:creationId xmlns:a16="http://schemas.microsoft.com/office/drawing/2014/main" id="{3626F391-C7BF-4CB3-A94A-5BFB8846D417}"/>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5533560" y="1966961"/>
            <a:ext cx="3096956" cy="1852443"/>
          </a:xfrm>
          <a:prstGeom prst="rect">
            <a:avLst/>
          </a:prstGeom>
        </p:spPr>
      </p:pic>
      <p:sp>
        <p:nvSpPr>
          <p:cNvPr id="2431" name="Google Shape;2431;p59"/>
          <p:cNvSpPr txBox="1">
            <a:spLocks noGrp="1"/>
          </p:cNvSpPr>
          <p:nvPr>
            <p:ph type="subTitle" idx="1"/>
          </p:nvPr>
        </p:nvSpPr>
        <p:spPr>
          <a:xfrm>
            <a:off x="381941" y="1837640"/>
            <a:ext cx="4601806" cy="2157056"/>
          </a:xfrm>
          <a:prstGeom prst="rect">
            <a:avLst/>
          </a:prstGeom>
        </p:spPr>
        <p:txBody>
          <a:bodyPr spcFirstLastPara="1" wrap="square" lIns="0" tIns="0" rIns="0" bIns="0" anchor="ctr" anchorCtr="0">
            <a:noAutofit/>
          </a:bodyPr>
          <a:lstStyle/>
          <a:p>
            <a:pPr marL="0" indent="0" algn="just">
              <a:lnSpc>
                <a:spcPct val="150000"/>
              </a:lnSpc>
            </a:pPr>
            <a:r>
              <a:rPr lang="en" sz="1800" b="1" dirty="0"/>
              <a:t>In </a:t>
            </a:r>
            <a:r>
              <a:rPr lang="en" sz="1800" b="1" dirty="0">
                <a:solidFill>
                  <a:schemeClr val="bg2"/>
                </a:solidFill>
              </a:rPr>
              <a:t>Overfitting</a:t>
            </a:r>
            <a:r>
              <a:rPr lang="en" sz="1800" b="1" dirty="0"/>
              <a:t>, the model tries to learn too many details in the training data along with the noise from the training data. As a result, the model performance is very poor on unseen or test datasets.</a:t>
            </a:r>
            <a:endParaRPr lang="en-US" sz="1800" b="1" dirty="0"/>
          </a:p>
        </p:txBody>
      </p:sp>
      <p:sp>
        <p:nvSpPr>
          <p:cNvPr id="2432" name="Google Shape;2432;p59"/>
          <p:cNvSpPr txBox="1">
            <a:spLocks noGrp="1"/>
          </p:cNvSpPr>
          <p:nvPr>
            <p:ph type="title"/>
          </p:nvPr>
        </p:nvSpPr>
        <p:spPr>
          <a:xfrm>
            <a:off x="270432" y="1021659"/>
            <a:ext cx="4601806" cy="815981"/>
          </a:xfrm>
          <a:prstGeom prst="rect">
            <a:avLst/>
          </a:prstGeom>
        </p:spPr>
        <p:txBody>
          <a:bodyPr spcFirstLastPara="1" wrap="square" lIns="0" tIns="0" rIns="0" bIns="0" anchor="ctr" anchorCtr="0">
            <a:noAutofit/>
          </a:bodyPr>
          <a:lstStyle/>
          <a:p>
            <a:pPr marL="571500" indent="-571500" algn="l">
              <a:buFont typeface="Wingdings" panose="05000000000000000000" pitchFamily="2" charset="2"/>
              <a:buChar char="Ø"/>
            </a:pPr>
            <a:r>
              <a:rPr lang="en" dirty="0"/>
              <a:t>DEALING WITH OVERFITTING</a:t>
            </a:r>
            <a:endParaRPr dirty="0"/>
          </a:p>
        </p:txBody>
      </p:sp>
      <p:grpSp>
        <p:nvGrpSpPr>
          <p:cNvPr id="2433" name="Google Shape;2433;p59"/>
          <p:cNvGrpSpPr/>
          <p:nvPr/>
        </p:nvGrpSpPr>
        <p:grpSpPr>
          <a:xfrm>
            <a:off x="5378778" y="1815356"/>
            <a:ext cx="3409428" cy="2596715"/>
            <a:chOff x="720010" y="1419647"/>
            <a:chExt cx="4021500" cy="3062887"/>
          </a:xfrm>
        </p:grpSpPr>
        <p:sp>
          <p:nvSpPr>
            <p:cNvPr id="2434" name="Google Shape;2434;p59"/>
            <p:cNvSpPr/>
            <p:nvPr/>
          </p:nvSpPr>
          <p:spPr>
            <a:xfrm>
              <a:off x="720010" y="1419647"/>
              <a:ext cx="4021500" cy="2544300"/>
            </a:xfrm>
            <a:prstGeom prst="roundRect">
              <a:avLst>
                <a:gd name="adj" fmla="val 3857"/>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59"/>
            <p:cNvSpPr/>
            <p:nvPr/>
          </p:nvSpPr>
          <p:spPr>
            <a:xfrm>
              <a:off x="747353" y="1447364"/>
              <a:ext cx="3966900" cy="2488800"/>
            </a:xfrm>
            <a:prstGeom prst="roundRect">
              <a:avLst>
                <a:gd name="adj" fmla="val 3282"/>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59"/>
            <p:cNvSpPr/>
            <p:nvPr/>
          </p:nvSpPr>
          <p:spPr>
            <a:xfrm>
              <a:off x="858158" y="1548119"/>
              <a:ext cx="3748500" cy="2285700"/>
            </a:xfrm>
            <a:prstGeom prst="rect">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59"/>
            <p:cNvSpPr/>
            <p:nvPr/>
          </p:nvSpPr>
          <p:spPr>
            <a:xfrm>
              <a:off x="2042408" y="3963886"/>
              <a:ext cx="1373274" cy="518648"/>
            </a:xfrm>
            <a:custGeom>
              <a:avLst/>
              <a:gdLst/>
              <a:ahLst/>
              <a:cxnLst/>
              <a:rect l="l" t="t" r="r" b="b"/>
              <a:pathLst>
                <a:path w="65999" h="24926" extrusionOk="0">
                  <a:moveTo>
                    <a:pt x="13372" y="0"/>
                  </a:moveTo>
                  <a:cubicBezTo>
                    <a:pt x="13051" y="1881"/>
                    <a:pt x="12653" y="8225"/>
                    <a:pt x="11445" y="11283"/>
                  </a:cubicBezTo>
                  <a:cubicBezTo>
                    <a:pt x="10237" y="14341"/>
                    <a:pt x="7883" y="16511"/>
                    <a:pt x="6125" y="18346"/>
                  </a:cubicBezTo>
                  <a:cubicBezTo>
                    <a:pt x="4367" y="20181"/>
                    <a:pt x="1875" y="21297"/>
                    <a:pt x="896" y="22291"/>
                  </a:cubicBezTo>
                  <a:cubicBezTo>
                    <a:pt x="-82" y="23285"/>
                    <a:pt x="-174" y="23896"/>
                    <a:pt x="254" y="24309"/>
                  </a:cubicBezTo>
                  <a:cubicBezTo>
                    <a:pt x="682" y="24722"/>
                    <a:pt x="805" y="24692"/>
                    <a:pt x="3465" y="24768"/>
                  </a:cubicBezTo>
                  <a:cubicBezTo>
                    <a:pt x="6125" y="24845"/>
                    <a:pt x="10925" y="24768"/>
                    <a:pt x="16215" y="24768"/>
                  </a:cubicBezTo>
                  <a:cubicBezTo>
                    <a:pt x="21505" y="24768"/>
                    <a:pt x="28630" y="24768"/>
                    <a:pt x="35204" y="24768"/>
                  </a:cubicBezTo>
                  <a:cubicBezTo>
                    <a:pt x="41778" y="24768"/>
                    <a:pt x="50783" y="24768"/>
                    <a:pt x="55660" y="24768"/>
                  </a:cubicBezTo>
                  <a:cubicBezTo>
                    <a:pt x="60537" y="24768"/>
                    <a:pt x="62754" y="25104"/>
                    <a:pt x="64466" y="24768"/>
                  </a:cubicBezTo>
                  <a:cubicBezTo>
                    <a:pt x="66178" y="24432"/>
                    <a:pt x="66056" y="23346"/>
                    <a:pt x="65934" y="22750"/>
                  </a:cubicBezTo>
                  <a:cubicBezTo>
                    <a:pt x="65812" y="22154"/>
                    <a:pt x="65353" y="22765"/>
                    <a:pt x="63732" y="21190"/>
                  </a:cubicBezTo>
                  <a:cubicBezTo>
                    <a:pt x="62111" y="19615"/>
                    <a:pt x="57999" y="16512"/>
                    <a:pt x="56210" y="13301"/>
                  </a:cubicBezTo>
                  <a:cubicBezTo>
                    <a:pt x="54421" y="10091"/>
                    <a:pt x="53505" y="4083"/>
                    <a:pt x="53000" y="1927"/>
                  </a:cubicBezTo>
                  <a:cubicBezTo>
                    <a:pt x="52496" y="-229"/>
                    <a:pt x="53153" y="627"/>
                    <a:pt x="53183" y="367"/>
                  </a:cubicBezTo>
                </a:path>
              </a:pathLst>
            </a:custGeom>
            <a:noFill/>
            <a:ln w="19050" cap="flat" cmpd="sng">
              <a:solidFill>
                <a:schemeClr val="accent2"/>
              </a:solidFill>
              <a:prstDash val="solid"/>
              <a:round/>
              <a:headEnd type="none" w="med" len="med"/>
              <a:tailEnd type="none" w="med" len="med"/>
            </a:ln>
          </p:spPr>
        </p:sp>
        <p:cxnSp>
          <p:nvCxnSpPr>
            <p:cNvPr id="2438" name="Google Shape;2438;p59"/>
            <p:cNvCxnSpPr/>
            <p:nvPr/>
          </p:nvCxnSpPr>
          <p:spPr>
            <a:xfrm>
              <a:off x="2057250" y="4433452"/>
              <a:ext cx="1353300" cy="0"/>
            </a:xfrm>
            <a:prstGeom prst="straightConnector1">
              <a:avLst/>
            </a:prstGeom>
            <a:noFill/>
            <a:ln w="19050" cap="flat" cmpd="sng">
              <a:solidFill>
                <a:schemeClr val="accent2"/>
              </a:solidFill>
              <a:prstDash val="solid"/>
              <a:round/>
              <a:headEnd type="none" w="med" len="med"/>
              <a:tailEnd type="none" w="med" len="med"/>
            </a:ln>
          </p:spPr>
        </p:cxnSp>
      </p:grpSp>
    </p:spTree>
  </p:cSld>
  <p:clrMapOvr>
    <a:masterClrMapping/>
  </p:clrMapOvr>
  <p:transition spd="slow">
    <p:cover dir="rd"/>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430"/>
        <p:cNvGrpSpPr/>
        <p:nvPr/>
      </p:nvGrpSpPr>
      <p:grpSpPr>
        <a:xfrm>
          <a:off x="0" y="0"/>
          <a:ext cx="0" cy="0"/>
          <a:chOff x="0" y="0"/>
          <a:chExt cx="0" cy="0"/>
        </a:xfrm>
      </p:grpSpPr>
      <p:sp>
        <p:nvSpPr>
          <p:cNvPr id="2432" name="Google Shape;2432;p59"/>
          <p:cNvSpPr txBox="1">
            <a:spLocks noGrp="1"/>
          </p:cNvSpPr>
          <p:nvPr>
            <p:ph type="title"/>
          </p:nvPr>
        </p:nvSpPr>
        <p:spPr>
          <a:xfrm>
            <a:off x="204980" y="1052160"/>
            <a:ext cx="6460642" cy="815981"/>
          </a:xfrm>
          <a:prstGeom prst="rect">
            <a:avLst/>
          </a:prstGeom>
        </p:spPr>
        <p:txBody>
          <a:bodyPr spcFirstLastPara="1" wrap="square" lIns="0" tIns="0" rIns="0" bIns="0" anchor="ctr" anchorCtr="0">
            <a:noAutofit/>
          </a:bodyPr>
          <a:lstStyle/>
          <a:p>
            <a:pPr algn="l"/>
            <a:r>
              <a:rPr lang="en-US" dirty="0"/>
              <a:t>How overfitting affect the performance</a:t>
            </a:r>
            <a:endParaRPr dirty="0"/>
          </a:p>
        </p:txBody>
      </p:sp>
      <p:sp>
        <p:nvSpPr>
          <p:cNvPr id="3" name="Subtitle 2">
            <a:extLst>
              <a:ext uri="{FF2B5EF4-FFF2-40B4-BE49-F238E27FC236}">
                <a16:creationId xmlns:a16="http://schemas.microsoft.com/office/drawing/2014/main" id="{62A9E0A3-820D-46C6-BE2E-523D557B1BE1}"/>
              </a:ext>
            </a:extLst>
          </p:cNvPr>
          <p:cNvSpPr>
            <a:spLocks noGrp="1"/>
          </p:cNvSpPr>
          <p:nvPr>
            <p:ph type="subTitle" idx="1"/>
          </p:nvPr>
        </p:nvSpPr>
        <p:spPr>
          <a:xfrm>
            <a:off x="204980" y="2158233"/>
            <a:ext cx="4100946" cy="1933107"/>
          </a:xfrm>
        </p:spPr>
        <p:txBody>
          <a:bodyPr/>
          <a:lstStyle/>
          <a:p>
            <a:pPr algn="just">
              <a:lnSpc>
                <a:spcPct val="150000"/>
              </a:lnSpc>
            </a:pPr>
            <a:r>
              <a:rPr lang="en-US" sz="2000" b="1" dirty="0"/>
              <a:t>   As we see after the fit line the performance of training data increase and the performance of test data decrease.</a:t>
            </a:r>
          </a:p>
          <a:p>
            <a:pPr algn="just"/>
            <a:endParaRPr lang="en-US" sz="2000" b="1" dirty="0"/>
          </a:p>
        </p:txBody>
      </p:sp>
      <p:pic>
        <p:nvPicPr>
          <p:cNvPr id="8" name="Picture 7">
            <a:extLst>
              <a:ext uri="{FF2B5EF4-FFF2-40B4-BE49-F238E27FC236}">
                <a16:creationId xmlns:a16="http://schemas.microsoft.com/office/drawing/2014/main" id="{638FC564-049F-4285-8380-6BF50269832C}"/>
              </a:ext>
            </a:extLst>
          </p:cNvPr>
          <p:cNvPicPr>
            <a:picLocks noChangeAspect="1"/>
          </p:cNvPicPr>
          <p:nvPr/>
        </p:nvPicPr>
        <p:blipFill>
          <a:blip r:embed="rId3"/>
          <a:stretch>
            <a:fillRect/>
          </a:stretch>
        </p:blipFill>
        <p:spPr>
          <a:xfrm>
            <a:off x="5409848" y="1792477"/>
            <a:ext cx="3529172" cy="2965766"/>
          </a:xfrm>
          <a:prstGeom prst="rect">
            <a:avLst/>
          </a:prstGeom>
        </p:spPr>
      </p:pic>
    </p:spTree>
    <p:extLst>
      <p:ext uri="{BB962C8B-B14F-4D97-AF65-F5344CB8AC3E}">
        <p14:creationId xmlns:p14="http://schemas.microsoft.com/office/powerpoint/2010/main" val="166446345"/>
      </p:ext>
    </p:extLst>
  </p:cSld>
  <p:clrMapOvr>
    <a:masterClrMapping/>
  </p:clrMapOvr>
  <mc:AlternateContent xmlns:mc="http://schemas.openxmlformats.org/markup-compatibility/2006" xmlns:p15="http://schemas.microsoft.com/office/powerpoint/2012/main">
    <mc:Choice Requires="p15">
      <p:transition spd="slow">
        <p15:prstTrans prst="fallOver"/>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706"/>
        <p:cNvGrpSpPr/>
        <p:nvPr/>
      </p:nvGrpSpPr>
      <p:grpSpPr>
        <a:xfrm>
          <a:off x="0" y="0"/>
          <a:ext cx="0" cy="0"/>
          <a:chOff x="0" y="0"/>
          <a:chExt cx="0" cy="0"/>
        </a:xfrm>
      </p:grpSpPr>
      <p:sp>
        <p:nvSpPr>
          <p:cNvPr id="2707" name="Google Shape;2707;p82"/>
          <p:cNvSpPr txBox="1">
            <a:spLocks noGrp="1"/>
          </p:cNvSpPr>
          <p:nvPr>
            <p:ph type="title"/>
          </p:nvPr>
        </p:nvSpPr>
        <p:spPr>
          <a:xfrm>
            <a:off x="720000" y="461875"/>
            <a:ext cx="7704000" cy="488400"/>
          </a:xfrm>
          <a:prstGeom prst="rect">
            <a:avLst/>
          </a:prstGeom>
        </p:spPr>
        <p:txBody>
          <a:bodyPr spcFirstLastPara="1" wrap="square" lIns="0" tIns="0" rIns="0" bIns="0" anchor="t" anchorCtr="0">
            <a:noAutofit/>
          </a:bodyPr>
          <a:lstStyle/>
          <a:p>
            <a:r>
              <a:rPr lang="en" dirty="0"/>
              <a:t>How we  handle overfitting</a:t>
            </a:r>
            <a:endParaRPr lang="en-US" dirty="0"/>
          </a:p>
        </p:txBody>
      </p:sp>
      <p:sp>
        <p:nvSpPr>
          <p:cNvPr id="2708" name="Google Shape;2708;p82"/>
          <p:cNvSpPr txBox="1"/>
          <p:nvPr/>
        </p:nvSpPr>
        <p:spPr>
          <a:xfrm>
            <a:off x="471750" y="3100957"/>
            <a:ext cx="2575870" cy="1331098"/>
          </a:xfrm>
          <a:prstGeom prst="rect">
            <a:avLst/>
          </a:prstGeom>
          <a:noFill/>
          <a:ln>
            <a:noFill/>
          </a:ln>
        </p:spPr>
        <p:txBody>
          <a:bodyPr spcFirstLastPara="1" wrap="square" lIns="0" tIns="0" rIns="0" bIns="0" anchor="ctr" anchorCtr="0">
            <a:noAutofit/>
          </a:bodyPr>
          <a:lstStyle/>
          <a:p>
            <a:pPr algn="ctr"/>
            <a:r>
              <a:rPr lang="en-US" b="1" dirty="0">
                <a:solidFill>
                  <a:schemeClr val="tx1"/>
                </a:solidFill>
                <a:ea typeface="Roboto"/>
                <a:sym typeface="Roboto"/>
              </a:rPr>
              <a:t>removing some layers or reducing the number of neurons the network becomes less prone to overfitting</a:t>
            </a:r>
            <a:endParaRPr lang="en-US" b="1" dirty="0">
              <a:solidFill>
                <a:schemeClr val="tx1"/>
              </a:solidFill>
            </a:endParaRPr>
          </a:p>
        </p:txBody>
      </p:sp>
      <p:sp>
        <p:nvSpPr>
          <p:cNvPr id="2709" name="Google Shape;2709;p82"/>
          <p:cNvSpPr txBox="1"/>
          <p:nvPr/>
        </p:nvSpPr>
        <p:spPr>
          <a:xfrm>
            <a:off x="320467" y="2612688"/>
            <a:ext cx="2985192" cy="637164"/>
          </a:xfrm>
          <a:prstGeom prst="rect">
            <a:avLst/>
          </a:prstGeom>
          <a:noFill/>
          <a:ln>
            <a:noFill/>
          </a:ln>
        </p:spPr>
        <p:txBody>
          <a:bodyPr spcFirstLastPara="1" wrap="square" lIns="0" tIns="0" rIns="0" bIns="0" anchor="ctr" anchorCtr="0">
            <a:noAutofit/>
          </a:bodyPr>
          <a:lstStyle/>
          <a:p>
            <a:r>
              <a:rPr lang="en-US" sz="1600" b="1" dirty="0">
                <a:solidFill>
                  <a:schemeClr val="accent4"/>
                </a:solidFill>
                <a:ea typeface="Bebas Neue"/>
                <a:sym typeface="Bebas Neue"/>
              </a:rPr>
              <a:t>Reduce the Model Complexity</a:t>
            </a:r>
            <a:endParaRPr lang="en" sz="1600" b="1" dirty="0">
              <a:solidFill>
                <a:schemeClr val="accent4"/>
              </a:solidFill>
              <a:ea typeface="Bebas Neue"/>
            </a:endParaRPr>
          </a:p>
        </p:txBody>
      </p:sp>
      <p:sp>
        <p:nvSpPr>
          <p:cNvPr id="2710" name="Google Shape;2710;p82"/>
          <p:cNvSpPr txBox="1"/>
          <p:nvPr/>
        </p:nvSpPr>
        <p:spPr>
          <a:xfrm>
            <a:off x="6283937" y="3133602"/>
            <a:ext cx="2150370" cy="675247"/>
          </a:xfrm>
          <a:prstGeom prst="rect">
            <a:avLst/>
          </a:prstGeom>
          <a:noFill/>
          <a:ln>
            <a:noFill/>
          </a:ln>
        </p:spPr>
        <p:txBody>
          <a:bodyPr spcFirstLastPara="1" wrap="square" lIns="0" tIns="0" rIns="0" bIns="0" anchor="ctr" anchorCtr="0">
            <a:noAutofit/>
          </a:bodyPr>
          <a:lstStyle/>
          <a:p>
            <a:pPr algn="ctr"/>
            <a:r>
              <a:rPr lang="en-US" sz="1600" b="1" dirty="0">
                <a:ea typeface="Roboto"/>
                <a:sym typeface="Roboto"/>
              </a:rPr>
              <a:t> </a:t>
            </a:r>
            <a:r>
              <a:rPr lang="en-US" b="1" dirty="0">
                <a:solidFill>
                  <a:schemeClr val="tx1"/>
                </a:solidFill>
                <a:ea typeface="Roboto"/>
                <a:sym typeface="Roboto"/>
              </a:rPr>
              <a:t>increase the size of the training</a:t>
            </a:r>
            <a:endParaRPr lang="en-US" b="1" dirty="0">
              <a:solidFill>
                <a:schemeClr val="tx1"/>
              </a:solidFill>
            </a:endParaRPr>
          </a:p>
        </p:txBody>
      </p:sp>
      <p:sp>
        <p:nvSpPr>
          <p:cNvPr id="2711" name="Google Shape;2711;p82"/>
          <p:cNvSpPr txBox="1"/>
          <p:nvPr/>
        </p:nvSpPr>
        <p:spPr>
          <a:xfrm>
            <a:off x="6390235" y="2749950"/>
            <a:ext cx="2044072" cy="427301"/>
          </a:xfrm>
          <a:prstGeom prst="rect">
            <a:avLst/>
          </a:prstGeom>
          <a:noFill/>
          <a:ln>
            <a:noFill/>
          </a:ln>
        </p:spPr>
        <p:txBody>
          <a:bodyPr spcFirstLastPara="1" wrap="square" lIns="0" tIns="0" rIns="0" bIns="0" anchor="ctr" anchorCtr="0">
            <a:noAutofit/>
          </a:bodyPr>
          <a:lstStyle/>
          <a:p>
            <a:r>
              <a:rPr lang="en-US" sz="1600" b="1" dirty="0">
                <a:solidFill>
                  <a:schemeClr val="accent4"/>
                </a:solidFill>
                <a:ea typeface="Bebas Neue"/>
                <a:sym typeface="Bebas Neue"/>
              </a:rPr>
              <a:t>Data Augmentation </a:t>
            </a:r>
            <a:endParaRPr lang="en" sz="1600" b="1" dirty="0">
              <a:solidFill>
                <a:schemeClr val="accent4"/>
              </a:solidFill>
              <a:ea typeface="Bebas Neue"/>
            </a:endParaRPr>
          </a:p>
        </p:txBody>
      </p:sp>
      <p:sp>
        <p:nvSpPr>
          <p:cNvPr id="2712" name="Google Shape;2712;p82"/>
          <p:cNvSpPr txBox="1"/>
          <p:nvPr/>
        </p:nvSpPr>
        <p:spPr>
          <a:xfrm>
            <a:off x="3200713" y="2851625"/>
            <a:ext cx="3023562" cy="1676150"/>
          </a:xfrm>
          <a:prstGeom prst="rect">
            <a:avLst/>
          </a:prstGeom>
          <a:noFill/>
          <a:ln>
            <a:noFill/>
          </a:ln>
        </p:spPr>
        <p:txBody>
          <a:bodyPr spcFirstLastPara="1" wrap="square" lIns="0" tIns="0" rIns="0" bIns="0" anchor="ctr" anchorCtr="0">
            <a:noAutofit/>
          </a:bodyPr>
          <a:lstStyle/>
          <a:p>
            <a:pPr algn="ctr"/>
            <a:r>
              <a:rPr lang="en-US" b="1" dirty="0">
                <a:solidFill>
                  <a:schemeClr val="tx1"/>
                </a:solidFill>
                <a:ea typeface="Roboto"/>
                <a:sym typeface="Roboto"/>
              </a:rPr>
              <a:t>reducing the penalizes the network’s large weights &amp; forces the optimization algorithm to reduce the larger weight values</a:t>
            </a:r>
            <a:endParaRPr lang="en-US" b="1" dirty="0">
              <a:solidFill>
                <a:schemeClr val="tx1"/>
              </a:solidFill>
            </a:endParaRPr>
          </a:p>
        </p:txBody>
      </p:sp>
      <p:sp>
        <p:nvSpPr>
          <p:cNvPr id="2713" name="Google Shape;2713;p82"/>
          <p:cNvSpPr txBox="1"/>
          <p:nvPr/>
        </p:nvSpPr>
        <p:spPr>
          <a:xfrm>
            <a:off x="3687680" y="2659762"/>
            <a:ext cx="2166300" cy="602550"/>
          </a:xfrm>
          <a:prstGeom prst="rect">
            <a:avLst/>
          </a:prstGeom>
          <a:noFill/>
          <a:ln>
            <a:noFill/>
          </a:ln>
        </p:spPr>
        <p:txBody>
          <a:bodyPr spcFirstLastPara="1" wrap="square" lIns="0" tIns="0" rIns="0" bIns="0" anchor="ctr" anchorCtr="0">
            <a:noAutofit/>
          </a:bodyPr>
          <a:lstStyle/>
          <a:p>
            <a:r>
              <a:rPr lang="en-US" sz="1600" b="1" dirty="0">
                <a:solidFill>
                  <a:schemeClr val="accent4"/>
                </a:solidFill>
                <a:ea typeface="Bebas Neue"/>
                <a:sym typeface="Bebas Neue"/>
              </a:rPr>
              <a:t>Weight Regularization</a:t>
            </a:r>
            <a:endParaRPr lang="en" sz="1600" dirty="0">
              <a:solidFill>
                <a:schemeClr val="accent4"/>
              </a:solidFill>
              <a:ea typeface="Bebas Neue"/>
            </a:endParaRPr>
          </a:p>
        </p:txBody>
      </p:sp>
      <p:cxnSp>
        <p:nvCxnSpPr>
          <p:cNvPr id="2714" name="Google Shape;2714;p82"/>
          <p:cNvCxnSpPr/>
          <p:nvPr/>
        </p:nvCxnSpPr>
        <p:spPr>
          <a:xfrm>
            <a:off x="2250275" y="2137325"/>
            <a:ext cx="1885500" cy="0"/>
          </a:xfrm>
          <a:prstGeom prst="straightConnector1">
            <a:avLst/>
          </a:prstGeom>
          <a:noFill/>
          <a:ln w="9525" cap="flat" cmpd="sng">
            <a:solidFill>
              <a:schemeClr val="dk2"/>
            </a:solidFill>
            <a:prstDash val="solid"/>
            <a:round/>
            <a:headEnd type="none" w="med" len="med"/>
            <a:tailEnd type="none" w="med" len="med"/>
          </a:ln>
        </p:spPr>
      </p:cxnSp>
      <p:cxnSp>
        <p:nvCxnSpPr>
          <p:cNvPr id="2715" name="Google Shape;2715;p82"/>
          <p:cNvCxnSpPr>
            <a:cxnSpLocks/>
          </p:cNvCxnSpPr>
          <p:nvPr/>
        </p:nvCxnSpPr>
        <p:spPr>
          <a:xfrm>
            <a:off x="5071100" y="2120956"/>
            <a:ext cx="1789465" cy="12212"/>
          </a:xfrm>
          <a:prstGeom prst="straightConnector1">
            <a:avLst/>
          </a:prstGeom>
          <a:noFill/>
          <a:ln w="9525" cap="flat" cmpd="sng">
            <a:solidFill>
              <a:schemeClr val="dk2"/>
            </a:solidFill>
            <a:prstDash val="solid"/>
            <a:round/>
            <a:headEnd type="none" w="med" len="med"/>
            <a:tailEnd type="none" w="med" len="med"/>
          </a:ln>
        </p:spPr>
      </p:cxnSp>
      <p:grpSp>
        <p:nvGrpSpPr>
          <p:cNvPr id="2717" name="Google Shape;2717;p82"/>
          <p:cNvGrpSpPr/>
          <p:nvPr/>
        </p:nvGrpSpPr>
        <p:grpSpPr>
          <a:xfrm>
            <a:off x="6764904" y="1703638"/>
            <a:ext cx="980795" cy="877163"/>
            <a:chOff x="4031298" y="1694596"/>
            <a:chExt cx="980795" cy="877163"/>
          </a:xfrm>
        </p:grpSpPr>
        <p:sp>
          <p:nvSpPr>
            <p:cNvPr id="2718" name="Google Shape;2718;p82"/>
            <p:cNvSpPr/>
            <p:nvPr/>
          </p:nvSpPr>
          <p:spPr>
            <a:xfrm flipH="1">
              <a:off x="4923636" y="2483296"/>
              <a:ext cx="122" cy="122"/>
            </a:xfrm>
            <a:custGeom>
              <a:avLst/>
              <a:gdLst/>
              <a:ahLst/>
              <a:cxnLst/>
              <a:rect l="l" t="t" r="r" b="b"/>
              <a:pathLst>
                <a:path w="1" h="1" fill="none" extrusionOk="0">
                  <a:moveTo>
                    <a:pt x="0" y="0"/>
                  </a:moveTo>
                  <a:lnTo>
                    <a:pt x="0" y="0"/>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82"/>
            <p:cNvSpPr/>
            <p:nvPr/>
          </p:nvSpPr>
          <p:spPr>
            <a:xfrm flipH="1">
              <a:off x="4923636" y="1804195"/>
              <a:ext cx="122" cy="633540"/>
            </a:xfrm>
            <a:custGeom>
              <a:avLst/>
              <a:gdLst/>
              <a:ahLst/>
              <a:cxnLst/>
              <a:rect l="l" t="t" r="r" b="b"/>
              <a:pathLst>
                <a:path w="1" h="5214" fill="none" extrusionOk="0">
                  <a:moveTo>
                    <a:pt x="0" y="5213"/>
                  </a:moveTo>
                  <a:lnTo>
                    <a:pt x="0"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82"/>
            <p:cNvSpPr/>
            <p:nvPr/>
          </p:nvSpPr>
          <p:spPr>
            <a:xfrm flipH="1">
              <a:off x="4923636" y="1782810"/>
              <a:ext cx="122" cy="122"/>
            </a:xfrm>
            <a:custGeom>
              <a:avLst/>
              <a:gdLst/>
              <a:ahLst/>
              <a:cxnLst/>
              <a:rect l="l" t="t" r="r" b="b"/>
              <a:pathLst>
                <a:path w="1" h="1" fill="none" extrusionOk="0">
                  <a:moveTo>
                    <a:pt x="0" y="1"/>
                  </a:moveTo>
                  <a:lnTo>
                    <a:pt x="0" y="1"/>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82"/>
            <p:cNvSpPr/>
            <p:nvPr/>
          </p:nvSpPr>
          <p:spPr>
            <a:xfrm flipH="1">
              <a:off x="4244531" y="1782810"/>
              <a:ext cx="633662" cy="122"/>
            </a:xfrm>
            <a:custGeom>
              <a:avLst/>
              <a:gdLst/>
              <a:ahLst/>
              <a:cxnLst/>
              <a:rect l="l" t="t" r="r" b="b"/>
              <a:pathLst>
                <a:path w="5215" h="1" fill="none" extrusionOk="0">
                  <a:moveTo>
                    <a:pt x="1" y="1"/>
                  </a:moveTo>
                  <a:lnTo>
                    <a:pt x="5214"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82"/>
            <p:cNvSpPr/>
            <p:nvPr/>
          </p:nvSpPr>
          <p:spPr>
            <a:xfrm flipH="1">
              <a:off x="4223272" y="1782810"/>
              <a:ext cx="122" cy="122"/>
            </a:xfrm>
            <a:custGeom>
              <a:avLst/>
              <a:gdLst/>
              <a:ahLst/>
              <a:cxnLst/>
              <a:rect l="l" t="t" r="r" b="b"/>
              <a:pathLst>
                <a:path w="1" h="1" fill="none" extrusionOk="0">
                  <a:moveTo>
                    <a:pt x="0" y="1"/>
                  </a:moveTo>
                  <a:lnTo>
                    <a:pt x="0" y="1"/>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82"/>
            <p:cNvSpPr/>
            <p:nvPr/>
          </p:nvSpPr>
          <p:spPr>
            <a:xfrm flipH="1">
              <a:off x="4223272" y="1825459"/>
              <a:ext cx="122" cy="633540"/>
            </a:xfrm>
            <a:custGeom>
              <a:avLst/>
              <a:gdLst/>
              <a:ahLst/>
              <a:cxnLst/>
              <a:rect l="l" t="t" r="r" b="b"/>
              <a:pathLst>
                <a:path w="1" h="5214" fill="none" extrusionOk="0">
                  <a:moveTo>
                    <a:pt x="0" y="1"/>
                  </a:moveTo>
                  <a:lnTo>
                    <a:pt x="0" y="5214"/>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82"/>
            <p:cNvSpPr/>
            <p:nvPr/>
          </p:nvSpPr>
          <p:spPr>
            <a:xfrm flipH="1">
              <a:off x="4223272" y="2483296"/>
              <a:ext cx="122" cy="122"/>
            </a:xfrm>
            <a:custGeom>
              <a:avLst/>
              <a:gdLst/>
              <a:ahLst/>
              <a:cxnLst/>
              <a:rect l="l" t="t" r="r" b="b"/>
              <a:pathLst>
                <a:path w="1" h="1" fill="none" extrusionOk="0">
                  <a:moveTo>
                    <a:pt x="0" y="0"/>
                  </a:moveTo>
                  <a:lnTo>
                    <a:pt x="0" y="0"/>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82"/>
            <p:cNvSpPr/>
            <p:nvPr/>
          </p:nvSpPr>
          <p:spPr>
            <a:xfrm flipH="1">
              <a:off x="4265916" y="2483296"/>
              <a:ext cx="633540" cy="122"/>
            </a:xfrm>
            <a:custGeom>
              <a:avLst/>
              <a:gdLst/>
              <a:ahLst/>
              <a:cxnLst/>
              <a:rect l="l" t="t" r="r" b="b"/>
              <a:pathLst>
                <a:path w="5214" h="1" fill="none" extrusionOk="0">
                  <a:moveTo>
                    <a:pt x="5214" y="0"/>
                  </a:moveTo>
                  <a:lnTo>
                    <a:pt x="1"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82"/>
            <p:cNvSpPr/>
            <p:nvPr/>
          </p:nvSpPr>
          <p:spPr>
            <a:xfrm flipH="1">
              <a:off x="4131893" y="1694596"/>
              <a:ext cx="880200" cy="877163"/>
            </a:xfrm>
            <a:custGeom>
              <a:avLst/>
              <a:gdLst/>
              <a:ahLst/>
              <a:cxnLst/>
              <a:rect l="l" t="t" r="r" b="b"/>
              <a:pathLst>
                <a:path w="7244" h="7219" fill="none" extrusionOk="0">
                  <a:moveTo>
                    <a:pt x="0" y="0"/>
                  </a:moveTo>
                  <a:lnTo>
                    <a:pt x="7243" y="0"/>
                  </a:lnTo>
                  <a:lnTo>
                    <a:pt x="7243" y="7218"/>
                  </a:lnTo>
                  <a:lnTo>
                    <a:pt x="0" y="7218"/>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82"/>
            <p:cNvSpPr/>
            <p:nvPr/>
          </p:nvSpPr>
          <p:spPr>
            <a:xfrm flipH="1">
              <a:off x="4031298" y="1913794"/>
              <a:ext cx="100608" cy="122"/>
            </a:xfrm>
            <a:custGeom>
              <a:avLst/>
              <a:gdLst/>
              <a:ahLst/>
              <a:cxnLst/>
              <a:rect l="l" t="t" r="r" b="b"/>
              <a:pathLst>
                <a:path w="828" h="1" fill="none" extrusionOk="0">
                  <a:moveTo>
                    <a:pt x="1" y="1"/>
                  </a:moveTo>
                  <a:lnTo>
                    <a:pt x="828"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82"/>
            <p:cNvSpPr/>
            <p:nvPr/>
          </p:nvSpPr>
          <p:spPr>
            <a:xfrm flipH="1">
              <a:off x="4055587" y="2005167"/>
              <a:ext cx="76307" cy="122"/>
            </a:xfrm>
            <a:custGeom>
              <a:avLst/>
              <a:gdLst/>
              <a:ahLst/>
              <a:cxnLst/>
              <a:rect l="l" t="t" r="r" b="b"/>
              <a:pathLst>
                <a:path w="628" h="1" fill="none" extrusionOk="0">
                  <a:moveTo>
                    <a:pt x="1" y="1"/>
                  </a:moveTo>
                  <a:lnTo>
                    <a:pt x="627"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82"/>
            <p:cNvSpPr/>
            <p:nvPr/>
          </p:nvSpPr>
          <p:spPr>
            <a:xfrm flipH="1">
              <a:off x="4064613" y="2245750"/>
              <a:ext cx="64156" cy="122"/>
            </a:xfrm>
            <a:custGeom>
              <a:avLst/>
              <a:gdLst/>
              <a:ahLst/>
              <a:cxnLst/>
              <a:rect l="l" t="t" r="r" b="b"/>
              <a:pathLst>
                <a:path w="528" h="1" fill="none" extrusionOk="0">
                  <a:moveTo>
                    <a:pt x="1" y="0"/>
                  </a:moveTo>
                  <a:lnTo>
                    <a:pt x="527"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35" name="Google Shape;2735;p82"/>
          <p:cNvGrpSpPr/>
          <p:nvPr/>
        </p:nvGrpSpPr>
        <p:grpSpPr>
          <a:xfrm>
            <a:off x="4040436" y="1685959"/>
            <a:ext cx="1118383" cy="877163"/>
            <a:chOff x="4031298" y="1694596"/>
            <a:chExt cx="1089808" cy="877163"/>
          </a:xfrm>
        </p:grpSpPr>
        <p:grpSp>
          <p:nvGrpSpPr>
            <p:cNvPr id="2736" name="Google Shape;2736;p82"/>
            <p:cNvGrpSpPr/>
            <p:nvPr/>
          </p:nvGrpSpPr>
          <p:grpSpPr>
            <a:xfrm>
              <a:off x="5012112" y="1913794"/>
              <a:ext cx="108994" cy="332078"/>
              <a:chOff x="4031312" y="1913794"/>
              <a:chExt cx="108994" cy="332078"/>
            </a:xfrm>
          </p:grpSpPr>
          <p:sp>
            <p:nvSpPr>
              <p:cNvPr id="2737" name="Google Shape;2737;p82"/>
              <p:cNvSpPr/>
              <p:nvPr/>
            </p:nvSpPr>
            <p:spPr>
              <a:xfrm flipH="1">
                <a:off x="4039698" y="1913794"/>
                <a:ext cx="100608" cy="122"/>
              </a:xfrm>
              <a:custGeom>
                <a:avLst/>
                <a:gdLst/>
                <a:ahLst/>
                <a:cxnLst/>
                <a:rect l="l" t="t" r="r" b="b"/>
                <a:pathLst>
                  <a:path w="828" h="1" fill="none" extrusionOk="0">
                    <a:moveTo>
                      <a:pt x="1" y="1"/>
                    </a:moveTo>
                    <a:lnTo>
                      <a:pt x="828"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82"/>
              <p:cNvSpPr/>
              <p:nvPr/>
            </p:nvSpPr>
            <p:spPr>
              <a:xfrm flipH="1">
                <a:off x="4031312" y="2005167"/>
                <a:ext cx="76307" cy="122"/>
              </a:xfrm>
              <a:custGeom>
                <a:avLst/>
                <a:gdLst/>
                <a:ahLst/>
                <a:cxnLst/>
                <a:rect l="l" t="t" r="r" b="b"/>
                <a:pathLst>
                  <a:path w="628" h="1" fill="none" extrusionOk="0">
                    <a:moveTo>
                      <a:pt x="1" y="1"/>
                    </a:moveTo>
                    <a:lnTo>
                      <a:pt x="627"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82"/>
              <p:cNvSpPr/>
              <p:nvPr/>
            </p:nvSpPr>
            <p:spPr>
              <a:xfrm flipH="1">
                <a:off x="4037376" y="2245750"/>
                <a:ext cx="64156" cy="122"/>
              </a:xfrm>
              <a:custGeom>
                <a:avLst/>
                <a:gdLst/>
                <a:ahLst/>
                <a:cxnLst/>
                <a:rect l="l" t="t" r="r" b="b"/>
                <a:pathLst>
                  <a:path w="528" h="1" fill="none" extrusionOk="0">
                    <a:moveTo>
                      <a:pt x="1" y="0"/>
                    </a:moveTo>
                    <a:lnTo>
                      <a:pt x="527"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40" name="Google Shape;2740;p82"/>
            <p:cNvGrpSpPr/>
            <p:nvPr/>
          </p:nvGrpSpPr>
          <p:grpSpPr>
            <a:xfrm>
              <a:off x="4031298" y="1694596"/>
              <a:ext cx="980795" cy="877163"/>
              <a:chOff x="4031298" y="1694596"/>
              <a:chExt cx="980795" cy="877163"/>
            </a:xfrm>
          </p:grpSpPr>
          <p:sp>
            <p:nvSpPr>
              <p:cNvPr id="2741" name="Google Shape;2741;p82"/>
              <p:cNvSpPr/>
              <p:nvPr/>
            </p:nvSpPr>
            <p:spPr>
              <a:xfrm flipH="1">
                <a:off x="4923636" y="2483296"/>
                <a:ext cx="122" cy="122"/>
              </a:xfrm>
              <a:custGeom>
                <a:avLst/>
                <a:gdLst/>
                <a:ahLst/>
                <a:cxnLst/>
                <a:rect l="l" t="t" r="r" b="b"/>
                <a:pathLst>
                  <a:path w="1" h="1" fill="none" extrusionOk="0">
                    <a:moveTo>
                      <a:pt x="0" y="0"/>
                    </a:moveTo>
                    <a:lnTo>
                      <a:pt x="0" y="0"/>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82"/>
              <p:cNvSpPr/>
              <p:nvPr/>
            </p:nvSpPr>
            <p:spPr>
              <a:xfrm flipH="1">
                <a:off x="4923636" y="1804195"/>
                <a:ext cx="122" cy="633540"/>
              </a:xfrm>
              <a:custGeom>
                <a:avLst/>
                <a:gdLst/>
                <a:ahLst/>
                <a:cxnLst/>
                <a:rect l="l" t="t" r="r" b="b"/>
                <a:pathLst>
                  <a:path w="1" h="5214" fill="none" extrusionOk="0">
                    <a:moveTo>
                      <a:pt x="0" y="5213"/>
                    </a:moveTo>
                    <a:lnTo>
                      <a:pt x="0"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82"/>
              <p:cNvSpPr/>
              <p:nvPr/>
            </p:nvSpPr>
            <p:spPr>
              <a:xfrm flipH="1">
                <a:off x="4923636" y="1782810"/>
                <a:ext cx="122" cy="122"/>
              </a:xfrm>
              <a:custGeom>
                <a:avLst/>
                <a:gdLst/>
                <a:ahLst/>
                <a:cxnLst/>
                <a:rect l="l" t="t" r="r" b="b"/>
                <a:pathLst>
                  <a:path w="1" h="1" fill="none" extrusionOk="0">
                    <a:moveTo>
                      <a:pt x="0" y="1"/>
                    </a:moveTo>
                    <a:lnTo>
                      <a:pt x="0" y="1"/>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82"/>
              <p:cNvSpPr/>
              <p:nvPr/>
            </p:nvSpPr>
            <p:spPr>
              <a:xfrm flipH="1">
                <a:off x="4244531" y="1782810"/>
                <a:ext cx="633662" cy="122"/>
              </a:xfrm>
              <a:custGeom>
                <a:avLst/>
                <a:gdLst/>
                <a:ahLst/>
                <a:cxnLst/>
                <a:rect l="l" t="t" r="r" b="b"/>
                <a:pathLst>
                  <a:path w="5215" h="1" fill="none" extrusionOk="0">
                    <a:moveTo>
                      <a:pt x="1" y="1"/>
                    </a:moveTo>
                    <a:lnTo>
                      <a:pt x="5214"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82"/>
              <p:cNvSpPr/>
              <p:nvPr/>
            </p:nvSpPr>
            <p:spPr>
              <a:xfrm flipH="1">
                <a:off x="4223272" y="1782810"/>
                <a:ext cx="122" cy="122"/>
              </a:xfrm>
              <a:custGeom>
                <a:avLst/>
                <a:gdLst/>
                <a:ahLst/>
                <a:cxnLst/>
                <a:rect l="l" t="t" r="r" b="b"/>
                <a:pathLst>
                  <a:path w="1" h="1" fill="none" extrusionOk="0">
                    <a:moveTo>
                      <a:pt x="0" y="1"/>
                    </a:moveTo>
                    <a:lnTo>
                      <a:pt x="0" y="1"/>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82"/>
              <p:cNvSpPr/>
              <p:nvPr/>
            </p:nvSpPr>
            <p:spPr>
              <a:xfrm flipH="1">
                <a:off x="4223272" y="1825459"/>
                <a:ext cx="122" cy="633540"/>
              </a:xfrm>
              <a:custGeom>
                <a:avLst/>
                <a:gdLst/>
                <a:ahLst/>
                <a:cxnLst/>
                <a:rect l="l" t="t" r="r" b="b"/>
                <a:pathLst>
                  <a:path w="1" h="5214" fill="none" extrusionOk="0">
                    <a:moveTo>
                      <a:pt x="0" y="1"/>
                    </a:moveTo>
                    <a:lnTo>
                      <a:pt x="0" y="5214"/>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82"/>
              <p:cNvSpPr/>
              <p:nvPr/>
            </p:nvSpPr>
            <p:spPr>
              <a:xfrm flipH="1">
                <a:off x="4223272" y="2483296"/>
                <a:ext cx="122" cy="122"/>
              </a:xfrm>
              <a:custGeom>
                <a:avLst/>
                <a:gdLst/>
                <a:ahLst/>
                <a:cxnLst/>
                <a:rect l="l" t="t" r="r" b="b"/>
                <a:pathLst>
                  <a:path w="1" h="1" fill="none" extrusionOk="0">
                    <a:moveTo>
                      <a:pt x="0" y="0"/>
                    </a:moveTo>
                    <a:lnTo>
                      <a:pt x="0" y="0"/>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82"/>
              <p:cNvSpPr/>
              <p:nvPr/>
            </p:nvSpPr>
            <p:spPr>
              <a:xfrm flipH="1">
                <a:off x="4265916" y="2483296"/>
                <a:ext cx="633540" cy="122"/>
              </a:xfrm>
              <a:custGeom>
                <a:avLst/>
                <a:gdLst/>
                <a:ahLst/>
                <a:cxnLst/>
                <a:rect l="l" t="t" r="r" b="b"/>
                <a:pathLst>
                  <a:path w="5214" h="1" fill="none" extrusionOk="0">
                    <a:moveTo>
                      <a:pt x="5214" y="0"/>
                    </a:moveTo>
                    <a:lnTo>
                      <a:pt x="1"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82"/>
              <p:cNvSpPr/>
              <p:nvPr/>
            </p:nvSpPr>
            <p:spPr>
              <a:xfrm flipH="1">
                <a:off x="4131893" y="1694596"/>
                <a:ext cx="880200" cy="877163"/>
              </a:xfrm>
              <a:custGeom>
                <a:avLst/>
                <a:gdLst/>
                <a:ahLst/>
                <a:cxnLst/>
                <a:rect l="l" t="t" r="r" b="b"/>
                <a:pathLst>
                  <a:path w="7244" h="7219" fill="none" extrusionOk="0">
                    <a:moveTo>
                      <a:pt x="0" y="0"/>
                    </a:moveTo>
                    <a:lnTo>
                      <a:pt x="7243" y="0"/>
                    </a:lnTo>
                    <a:lnTo>
                      <a:pt x="7243" y="7218"/>
                    </a:lnTo>
                    <a:lnTo>
                      <a:pt x="0" y="7218"/>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82"/>
              <p:cNvSpPr/>
              <p:nvPr/>
            </p:nvSpPr>
            <p:spPr>
              <a:xfrm flipH="1">
                <a:off x="4031298" y="1913794"/>
                <a:ext cx="100608" cy="122"/>
              </a:xfrm>
              <a:custGeom>
                <a:avLst/>
                <a:gdLst/>
                <a:ahLst/>
                <a:cxnLst/>
                <a:rect l="l" t="t" r="r" b="b"/>
                <a:pathLst>
                  <a:path w="828" h="1" fill="none" extrusionOk="0">
                    <a:moveTo>
                      <a:pt x="1" y="1"/>
                    </a:moveTo>
                    <a:lnTo>
                      <a:pt x="828"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82"/>
              <p:cNvSpPr/>
              <p:nvPr/>
            </p:nvSpPr>
            <p:spPr>
              <a:xfrm flipH="1">
                <a:off x="4055587" y="2005167"/>
                <a:ext cx="76307" cy="122"/>
              </a:xfrm>
              <a:custGeom>
                <a:avLst/>
                <a:gdLst/>
                <a:ahLst/>
                <a:cxnLst/>
                <a:rect l="l" t="t" r="r" b="b"/>
                <a:pathLst>
                  <a:path w="628" h="1" fill="none" extrusionOk="0">
                    <a:moveTo>
                      <a:pt x="1" y="1"/>
                    </a:moveTo>
                    <a:lnTo>
                      <a:pt x="627"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82"/>
              <p:cNvSpPr/>
              <p:nvPr/>
            </p:nvSpPr>
            <p:spPr>
              <a:xfrm flipH="1">
                <a:off x="4064613" y="2245750"/>
                <a:ext cx="64156" cy="122"/>
              </a:xfrm>
              <a:custGeom>
                <a:avLst/>
                <a:gdLst/>
                <a:ahLst/>
                <a:cxnLst/>
                <a:rect l="l" t="t" r="r" b="b"/>
                <a:pathLst>
                  <a:path w="528" h="1" fill="none" extrusionOk="0">
                    <a:moveTo>
                      <a:pt x="1" y="0"/>
                    </a:moveTo>
                    <a:lnTo>
                      <a:pt x="527"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 name="Rectangle 1">
            <a:extLst>
              <a:ext uri="{FF2B5EF4-FFF2-40B4-BE49-F238E27FC236}">
                <a16:creationId xmlns:a16="http://schemas.microsoft.com/office/drawing/2014/main" id="{C18F19EE-FFAA-4145-956B-977D40F1ED13}"/>
              </a:ext>
            </a:extLst>
          </p:cNvPr>
          <p:cNvSpPr/>
          <p:nvPr/>
        </p:nvSpPr>
        <p:spPr>
          <a:xfrm>
            <a:off x="1351278" y="1844937"/>
            <a:ext cx="848700" cy="584775"/>
          </a:xfrm>
          <a:prstGeom prst="rect">
            <a:avLst/>
          </a:prstGeom>
        </p:spPr>
        <p:txBody>
          <a:bodyPr wrap="square">
            <a:spAutoFit/>
          </a:bodyPr>
          <a:lstStyle/>
          <a:p>
            <a:pPr algn="ctr"/>
            <a:r>
              <a:rPr lang="en-US" sz="3200" dirty="0">
                <a:solidFill>
                  <a:schemeClr val="tx1"/>
                </a:solidFill>
                <a:ea typeface="Roboto"/>
                <a:sym typeface="Roboto"/>
              </a:rPr>
              <a:t>01</a:t>
            </a:r>
            <a:endParaRPr lang="en-US" sz="3200" dirty="0">
              <a:solidFill>
                <a:schemeClr val="tx1"/>
              </a:solidFill>
            </a:endParaRPr>
          </a:p>
        </p:txBody>
      </p:sp>
      <p:sp>
        <p:nvSpPr>
          <p:cNvPr id="74" name="Rectangle 73">
            <a:extLst>
              <a:ext uri="{FF2B5EF4-FFF2-40B4-BE49-F238E27FC236}">
                <a16:creationId xmlns:a16="http://schemas.microsoft.com/office/drawing/2014/main" id="{52BCEC84-92F7-4DBE-A462-C99DEBDA83C3}"/>
              </a:ext>
            </a:extLst>
          </p:cNvPr>
          <p:cNvSpPr/>
          <p:nvPr/>
        </p:nvSpPr>
        <p:spPr>
          <a:xfrm>
            <a:off x="4231235" y="1832089"/>
            <a:ext cx="690508" cy="584775"/>
          </a:xfrm>
          <a:prstGeom prst="rect">
            <a:avLst/>
          </a:prstGeom>
        </p:spPr>
        <p:txBody>
          <a:bodyPr wrap="square">
            <a:spAutoFit/>
          </a:bodyPr>
          <a:lstStyle/>
          <a:p>
            <a:pPr algn="ctr"/>
            <a:r>
              <a:rPr lang="en-US" sz="3200" dirty="0">
                <a:solidFill>
                  <a:schemeClr val="tx1"/>
                </a:solidFill>
                <a:ea typeface="Roboto"/>
                <a:sym typeface="Roboto"/>
              </a:rPr>
              <a:t>02</a:t>
            </a:r>
            <a:endParaRPr lang="en-US" sz="3200" dirty="0">
              <a:solidFill>
                <a:schemeClr val="tx1"/>
              </a:solidFill>
            </a:endParaRPr>
          </a:p>
        </p:txBody>
      </p:sp>
      <p:sp>
        <p:nvSpPr>
          <p:cNvPr id="75" name="Rectangle 74">
            <a:extLst>
              <a:ext uri="{FF2B5EF4-FFF2-40B4-BE49-F238E27FC236}">
                <a16:creationId xmlns:a16="http://schemas.microsoft.com/office/drawing/2014/main" id="{01369B25-D7DD-4522-91A8-661B8C3CD47E}"/>
              </a:ext>
            </a:extLst>
          </p:cNvPr>
          <p:cNvSpPr/>
          <p:nvPr/>
        </p:nvSpPr>
        <p:spPr>
          <a:xfrm>
            <a:off x="6883564" y="1837693"/>
            <a:ext cx="848700" cy="584775"/>
          </a:xfrm>
          <a:prstGeom prst="rect">
            <a:avLst/>
          </a:prstGeom>
        </p:spPr>
        <p:txBody>
          <a:bodyPr wrap="square">
            <a:spAutoFit/>
          </a:bodyPr>
          <a:lstStyle/>
          <a:p>
            <a:pPr algn="ctr"/>
            <a:r>
              <a:rPr lang="en-US" sz="3200" dirty="0">
                <a:solidFill>
                  <a:schemeClr val="tx1"/>
                </a:solidFill>
                <a:ea typeface="Roboto"/>
                <a:sym typeface="Roboto"/>
              </a:rPr>
              <a:t>03</a:t>
            </a:r>
            <a:endParaRPr lang="en-US" sz="3200" dirty="0">
              <a:solidFill>
                <a:schemeClr val="tx1"/>
              </a:solidFill>
            </a:endParaRPr>
          </a:p>
        </p:txBody>
      </p:sp>
      <p:grpSp>
        <p:nvGrpSpPr>
          <p:cNvPr id="73" name="Google Shape;2717;p82">
            <a:extLst>
              <a:ext uri="{FF2B5EF4-FFF2-40B4-BE49-F238E27FC236}">
                <a16:creationId xmlns:a16="http://schemas.microsoft.com/office/drawing/2014/main" id="{495E06A9-0ECC-4BBB-85E1-D417E263459D}"/>
              </a:ext>
            </a:extLst>
          </p:cNvPr>
          <p:cNvGrpSpPr/>
          <p:nvPr/>
        </p:nvGrpSpPr>
        <p:grpSpPr>
          <a:xfrm flipH="1">
            <a:off x="1309679" y="1712689"/>
            <a:ext cx="1022701" cy="877163"/>
            <a:chOff x="4031298" y="1694596"/>
            <a:chExt cx="980795" cy="877163"/>
          </a:xfrm>
        </p:grpSpPr>
        <p:sp>
          <p:nvSpPr>
            <p:cNvPr id="76" name="Google Shape;2718;p82">
              <a:extLst>
                <a:ext uri="{FF2B5EF4-FFF2-40B4-BE49-F238E27FC236}">
                  <a16:creationId xmlns:a16="http://schemas.microsoft.com/office/drawing/2014/main" id="{FBF756B6-991D-411C-866A-4FE5062D18FD}"/>
                </a:ext>
              </a:extLst>
            </p:cNvPr>
            <p:cNvSpPr/>
            <p:nvPr/>
          </p:nvSpPr>
          <p:spPr>
            <a:xfrm flipH="1">
              <a:off x="4923636" y="2483296"/>
              <a:ext cx="122" cy="122"/>
            </a:xfrm>
            <a:custGeom>
              <a:avLst/>
              <a:gdLst/>
              <a:ahLst/>
              <a:cxnLst/>
              <a:rect l="l" t="t" r="r" b="b"/>
              <a:pathLst>
                <a:path w="1" h="1" fill="none" extrusionOk="0">
                  <a:moveTo>
                    <a:pt x="0" y="0"/>
                  </a:moveTo>
                  <a:lnTo>
                    <a:pt x="0" y="0"/>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2719;p82">
              <a:extLst>
                <a:ext uri="{FF2B5EF4-FFF2-40B4-BE49-F238E27FC236}">
                  <a16:creationId xmlns:a16="http://schemas.microsoft.com/office/drawing/2014/main" id="{32472E0D-BE8A-4C7F-87BA-0B485C00CA8D}"/>
                </a:ext>
              </a:extLst>
            </p:cNvPr>
            <p:cNvSpPr/>
            <p:nvPr/>
          </p:nvSpPr>
          <p:spPr>
            <a:xfrm flipH="1">
              <a:off x="4923636" y="1804195"/>
              <a:ext cx="122" cy="633540"/>
            </a:xfrm>
            <a:custGeom>
              <a:avLst/>
              <a:gdLst/>
              <a:ahLst/>
              <a:cxnLst/>
              <a:rect l="l" t="t" r="r" b="b"/>
              <a:pathLst>
                <a:path w="1" h="5214" fill="none" extrusionOk="0">
                  <a:moveTo>
                    <a:pt x="0" y="5213"/>
                  </a:moveTo>
                  <a:lnTo>
                    <a:pt x="0"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2720;p82">
              <a:extLst>
                <a:ext uri="{FF2B5EF4-FFF2-40B4-BE49-F238E27FC236}">
                  <a16:creationId xmlns:a16="http://schemas.microsoft.com/office/drawing/2014/main" id="{AB58395C-CABB-4129-BC96-E82ED331945A}"/>
                </a:ext>
              </a:extLst>
            </p:cNvPr>
            <p:cNvSpPr/>
            <p:nvPr/>
          </p:nvSpPr>
          <p:spPr>
            <a:xfrm flipH="1">
              <a:off x="4923636" y="1782810"/>
              <a:ext cx="122" cy="122"/>
            </a:xfrm>
            <a:custGeom>
              <a:avLst/>
              <a:gdLst/>
              <a:ahLst/>
              <a:cxnLst/>
              <a:rect l="l" t="t" r="r" b="b"/>
              <a:pathLst>
                <a:path w="1" h="1" fill="none" extrusionOk="0">
                  <a:moveTo>
                    <a:pt x="0" y="1"/>
                  </a:moveTo>
                  <a:lnTo>
                    <a:pt x="0" y="1"/>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2721;p82">
              <a:extLst>
                <a:ext uri="{FF2B5EF4-FFF2-40B4-BE49-F238E27FC236}">
                  <a16:creationId xmlns:a16="http://schemas.microsoft.com/office/drawing/2014/main" id="{EFA0EF8B-1278-4CA7-BF00-E3C992D1B845}"/>
                </a:ext>
              </a:extLst>
            </p:cNvPr>
            <p:cNvSpPr/>
            <p:nvPr/>
          </p:nvSpPr>
          <p:spPr>
            <a:xfrm flipH="1">
              <a:off x="4244531" y="1782810"/>
              <a:ext cx="633662" cy="122"/>
            </a:xfrm>
            <a:custGeom>
              <a:avLst/>
              <a:gdLst/>
              <a:ahLst/>
              <a:cxnLst/>
              <a:rect l="l" t="t" r="r" b="b"/>
              <a:pathLst>
                <a:path w="5215" h="1" fill="none" extrusionOk="0">
                  <a:moveTo>
                    <a:pt x="1" y="1"/>
                  </a:moveTo>
                  <a:lnTo>
                    <a:pt x="5214"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2722;p82">
              <a:extLst>
                <a:ext uri="{FF2B5EF4-FFF2-40B4-BE49-F238E27FC236}">
                  <a16:creationId xmlns:a16="http://schemas.microsoft.com/office/drawing/2014/main" id="{6AF6182F-E8BA-4ADF-9CE6-6258B604B62E}"/>
                </a:ext>
              </a:extLst>
            </p:cNvPr>
            <p:cNvSpPr/>
            <p:nvPr/>
          </p:nvSpPr>
          <p:spPr>
            <a:xfrm flipH="1">
              <a:off x="4223272" y="1782810"/>
              <a:ext cx="122" cy="122"/>
            </a:xfrm>
            <a:custGeom>
              <a:avLst/>
              <a:gdLst/>
              <a:ahLst/>
              <a:cxnLst/>
              <a:rect l="l" t="t" r="r" b="b"/>
              <a:pathLst>
                <a:path w="1" h="1" fill="none" extrusionOk="0">
                  <a:moveTo>
                    <a:pt x="0" y="1"/>
                  </a:moveTo>
                  <a:lnTo>
                    <a:pt x="0" y="1"/>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2723;p82">
              <a:extLst>
                <a:ext uri="{FF2B5EF4-FFF2-40B4-BE49-F238E27FC236}">
                  <a16:creationId xmlns:a16="http://schemas.microsoft.com/office/drawing/2014/main" id="{C56B2944-7B29-4ED9-A219-C691B8CB1F6A}"/>
                </a:ext>
              </a:extLst>
            </p:cNvPr>
            <p:cNvSpPr/>
            <p:nvPr/>
          </p:nvSpPr>
          <p:spPr>
            <a:xfrm flipH="1">
              <a:off x="4223272" y="1825459"/>
              <a:ext cx="122" cy="633540"/>
            </a:xfrm>
            <a:custGeom>
              <a:avLst/>
              <a:gdLst/>
              <a:ahLst/>
              <a:cxnLst/>
              <a:rect l="l" t="t" r="r" b="b"/>
              <a:pathLst>
                <a:path w="1" h="5214" fill="none" extrusionOk="0">
                  <a:moveTo>
                    <a:pt x="0" y="1"/>
                  </a:moveTo>
                  <a:lnTo>
                    <a:pt x="0" y="5214"/>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2724;p82">
              <a:extLst>
                <a:ext uri="{FF2B5EF4-FFF2-40B4-BE49-F238E27FC236}">
                  <a16:creationId xmlns:a16="http://schemas.microsoft.com/office/drawing/2014/main" id="{7D8AFFD1-E604-46A3-B695-DB188899A39D}"/>
                </a:ext>
              </a:extLst>
            </p:cNvPr>
            <p:cNvSpPr/>
            <p:nvPr/>
          </p:nvSpPr>
          <p:spPr>
            <a:xfrm flipH="1">
              <a:off x="4223272" y="2483296"/>
              <a:ext cx="122" cy="122"/>
            </a:xfrm>
            <a:custGeom>
              <a:avLst/>
              <a:gdLst/>
              <a:ahLst/>
              <a:cxnLst/>
              <a:rect l="l" t="t" r="r" b="b"/>
              <a:pathLst>
                <a:path w="1" h="1" fill="none" extrusionOk="0">
                  <a:moveTo>
                    <a:pt x="0" y="0"/>
                  </a:moveTo>
                  <a:lnTo>
                    <a:pt x="0" y="0"/>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2725;p82">
              <a:extLst>
                <a:ext uri="{FF2B5EF4-FFF2-40B4-BE49-F238E27FC236}">
                  <a16:creationId xmlns:a16="http://schemas.microsoft.com/office/drawing/2014/main" id="{816C9DA6-190F-41CB-8037-30B15DC7A0A1}"/>
                </a:ext>
              </a:extLst>
            </p:cNvPr>
            <p:cNvSpPr/>
            <p:nvPr/>
          </p:nvSpPr>
          <p:spPr>
            <a:xfrm flipH="1">
              <a:off x="4265916" y="2483296"/>
              <a:ext cx="633540" cy="122"/>
            </a:xfrm>
            <a:custGeom>
              <a:avLst/>
              <a:gdLst/>
              <a:ahLst/>
              <a:cxnLst/>
              <a:rect l="l" t="t" r="r" b="b"/>
              <a:pathLst>
                <a:path w="5214" h="1" fill="none" extrusionOk="0">
                  <a:moveTo>
                    <a:pt x="5214" y="0"/>
                  </a:moveTo>
                  <a:lnTo>
                    <a:pt x="1"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2726;p82">
              <a:extLst>
                <a:ext uri="{FF2B5EF4-FFF2-40B4-BE49-F238E27FC236}">
                  <a16:creationId xmlns:a16="http://schemas.microsoft.com/office/drawing/2014/main" id="{F4E11AB8-A26D-4441-BAB3-44B18BD2C561}"/>
                </a:ext>
              </a:extLst>
            </p:cNvPr>
            <p:cNvSpPr/>
            <p:nvPr/>
          </p:nvSpPr>
          <p:spPr>
            <a:xfrm flipH="1">
              <a:off x="4131893" y="1694596"/>
              <a:ext cx="880200" cy="877163"/>
            </a:xfrm>
            <a:custGeom>
              <a:avLst/>
              <a:gdLst/>
              <a:ahLst/>
              <a:cxnLst/>
              <a:rect l="l" t="t" r="r" b="b"/>
              <a:pathLst>
                <a:path w="7244" h="7219" fill="none" extrusionOk="0">
                  <a:moveTo>
                    <a:pt x="0" y="0"/>
                  </a:moveTo>
                  <a:lnTo>
                    <a:pt x="7243" y="0"/>
                  </a:lnTo>
                  <a:lnTo>
                    <a:pt x="7243" y="7218"/>
                  </a:lnTo>
                  <a:lnTo>
                    <a:pt x="0" y="7218"/>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2727;p82">
              <a:extLst>
                <a:ext uri="{FF2B5EF4-FFF2-40B4-BE49-F238E27FC236}">
                  <a16:creationId xmlns:a16="http://schemas.microsoft.com/office/drawing/2014/main" id="{7E2C94D1-A828-40FC-A976-8B862BD76CBE}"/>
                </a:ext>
              </a:extLst>
            </p:cNvPr>
            <p:cNvSpPr/>
            <p:nvPr/>
          </p:nvSpPr>
          <p:spPr>
            <a:xfrm flipH="1">
              <a:off x="4031298" y="1913794"/>
              <a:ext cx="100608" cy="122"/>
            </a:xfrm>
            <a:custGeom>
              <a:avLst/>
              <a:gdLst/>
              <a:ahLst/>
              <a:cxnLst/>
              <a:rect l="l" t="t" r="r" b="b"/>
              <a:pathLst>
                <a:path w="828" h="1" fill="none" extrusionOk="0">
                  <a:moveTo>
                    <a:pt x="1" y="1"/>
                  </a:moveTo>
                  <a:lnTo>
                    <a:pt x="828"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2728;p82">
              <a:extLst>
                <a:ext uri="{FF2B5EF4-FFF2-40B4-BE49-F238E27FC236}">
                  <a16:creationId xmlns:a16="http://schemas.microsoft.com/office/drawing/2014/main" id="{B8F05966-1E61-46E7-8AD2-C73C576C587A}"/>
                </a:ext>
              </a:extLst>
            </p:cNvPr>
            <p:cNvSpPr/>
            <p:nvPr/>
          </p:nvSpPr>
          <p:spPr>
            <a:xfrm flipH="1">
              <a:off x="4055587" y="2005167"/>
              <a:ext cx="76307" cy="122"/>
            </a:xfrm>
            <a:custGeom>
              <a:avLst/>
              <a:gdLst/>
              <a:ahLst/>
              <a:cxnLst/>
              <a:rect l="l" t="t" r="r" b="b"/>
              <a:pathLst>
                <a:path w="628" h="1" fill="none" extrusionOk="0">
                  <a:moveTo>
                    <a:pt x="1" y="1"/>
                  </a:moveTo>
                  <a:lnTo>
                    <a:pt x="627"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2729;p82">
              <a:extLst>
                <a:ext uri="{FF2B5EF4-FFF2-40B4-BE49-F238E27FC236}">
                  <a16:creationId xmlns:a16="http://schemas.microsoft.com/office/drawing/2014/main" id="{4090A088-0E97-4098-9B55-F4F44063F744}"/>
                </a:ext>
              </a:extLst>
            </p:cNvPr>
            <p:cNvSpPr/>
            <p:nvPr/>
          </p:nvSpPr>
          <p:spPr>
            <a:xfrm flipH="1">
              <a:off x="4064613" y="2245750"/>
              <a:ext cx="64156" cy="122"/>
            </a:xfrm>
            <a:custGeom>
              <a:avLst/>
              <a:gdLst/>
              <a:ahLst/>
              <a:cxnLst/>
              <a:rect l="l" t="t" r="r" b="b"/>
              <a:pathLst>
                <a:path w="528" h="1" fill="none" extrusionOk="0">
                  <a:moveTo>
                    <a:pt x="1" y="0"/>
                  </a:moveTo>
                  <a:lnTo>
                    <a:pt x="527"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944640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2709"/>
                                        </p:tgtEl>
                                        <p:attrNameLst>
                                          <p:attrName>style.visibility</p:attrName>
                                        </p:attrNameLst>
                                      </p:cBhvr>
                                      <p:to>
                                        <p:strVal val="visible"/>
                                      </p:to>
                                    </p:set>
                                    <p:animEffect transition="in" filter="randombar(horizontal)">
                                      <p:cBhvr>
                                        <p:cTn id="12" dur="500"/>
                                        <p:tgtEl>
                                          <p:spTgt spid="2709"/>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2708"/>
                                        </p:tgtEl>
                                        <p:attrNameLst>
                                          <p:attrName>style.visibility</p:attrName>
                                        </p:attrNameLst>
                                      </p:cBhvr>
                                      <p:to>
                                        <p:strVal val="visible"/>
                                      </p:to>
                                    </p:set>
                                    <p:animEffect transition="in" filter="randombar(horizontal)">
                                      <p:cBhvr>
                                        <p:cTn id="17" dur="500"/>
                                        <p:tgtEl>
                                          <p:spTgt spid="2708"/>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74"/>
                                        </p:tgtEl>
                                        <p:attrNameLst>
                                          <p:attrName>style.visibility</p:attrName>
                                        </p:attrNameLst>
                                      </p:cBhvr>
                                      <p:to>
                                        <p:strVal val="visible"/>
                                      </p:to>
                                    </p:set>
                                    <p:animEffect transition="in" filter="randombar(horizontal)">
                                      <p:cBhvr>
                                        <p:cTn id="22" dur="500"/>
                                        <p:tgtEl>
                                          <p:spTgt spid="74"/>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grpId="0" nodeType="clickEffect">
                                  <p:stCondLst>
                                    <p:cond delay="0"/>
                                  </p:stCondLst>
                                  <p:childTnLst>
                                    <p:set>
                                      <p:cBhvr>
                                        <p:cTn id="26" dur="1" fill="hold">
                                          <p:stCondLst>
                                            <p:cond delay="0"/>
                                          </p:stCondLst>
                                        </p:cTn>
                                        <p:tgtEl>
                                          <p:spTgt spid="2713"/>
                                        </p:tgtEl>
                                        <p:attrNameLst>
                                          <p:attrName>style.visibility</p:attrName>
                                        </p:attrNameLst>
                                      </p:cBhvr>
                                      <p:to>
                                        <p:strVal val="visible"/>
                                      </p:to>
                                    </p:set>
                                    <p:animEffect transition="in" filter="randombar(horizontal)">
                                      <p:cBhvr>
                                        <p:cTn id="27" dur="500"/>
                                        <p:tgtEl>
                                          <p:spTgt spid="2713"/>
                                        </p:tgtEl>
                                      </p:cBhvr>
                                    </p:animEffect>
                                  </p:childTnLst>
                                </p:cTn>
                              </p:par>
                            </p:childTnLst>
                          </p:cTn>
                        </p:par>
                      </p:childTnLst>
                    </p:cTn>
                  </p:par>
                  <p:par>
                    <p:cTn id="28" fill="hold">
                      <p:stCondLst>
                        <p:cond delay="indefinite"/>
                      </p:stCondLst>
                      <p:childTnLst>
                        <p:par>
                          <p:cTn id="29" fill="hold">
                            <p:stCondLst>
                              <p:cond delay="0"/>
                            </p:stCondLst>
                            <p:childTnLst>
                              <p:par>
                                <p:cTn id="30" presetID="14" presetClass="entr" presetSubtype="10" fill="hold" grpId="0" nodeType="clickEffect">
                                  <p:stCondLst>
                                    <p:cond delay="0"/>
                                  </p:stCondLst>
                                  <p:childTnLst>
                                    <p:set>
                                      <p:cBhvr>
                                        <p:cTn id="31" dur="1" fill="hold">
                                          <p:stCondLst>
                                            <p:cond delay="0"/>
                                          </p:stCondLst>
                                        </p:cTn>
                                        <p:tgtEl>
                                          <p:spTgt spid="2712"/>
                                        </p:tgtEl>
                                        <p:attrNameLst>
                                          <p:attrName>style.visibility</p:attrName>
                                        </p:attrNameLst>
                                      </p:cBhvr>
                                      <p:to>
                                        <p:strVal val="visible"/>
                                      </p:to>
                                    </p:set>
                                    <p:animEffect transition="in" filter="randombar(horizontal)">
                                      <p:cBhvr>
                                        <p:cTn id="32" dur="500"/>
                                        <p:tgtEl>
                                          <p:spTgt spid="2712"/>
                                        </p:tgtEl>
                                      </p:cBhvr>
                                    </p:animEffect>
                                  </p:childTnLst>
                                </p:cTn>
                              </p:par>
                            </p:childTnLst>
                          </p:cTn>
                        </p:par>
                      </p:childTnLst>
                    </p:cTn>
                  </p:par>
                  <p:par>
                    <p:cTn id="33" fill="hold">
                      <p:stCondLst>
                        <p:cond delay="indefinite"/>
                      </p:stCondLst>
                      <p:childTnLst>
                        <p:par>
                          <p:cTn id="34" fill="hold">
                            <p:stCondLst>
                              <p:cond delay="0"/>
                            </p:stCondLst>
                            <p:childTnLst>
                              <p:par>
                                <p:cTn id="35" presetID="14" presetClass="entr" presetSubtype="10" fill="hold" grpId="0" nodeType="clickEffect">
                                  <p:stCondLst>
                                    <p:cond delay="0"/>
                                  </p:stCondLst>
                                  <p:childTnLst>
                                    <p:set>
                                      <p:cBhvr>
                                        <p:cTn id="36" dur="1" fill="hold">
                                          <p:stCondLst>
                                            <p:cond delay="0"/>
                                          </p:stCondLst>
                                        </p:cTn>
                                        <p:tgtEl>
                                          <p:spTgt spid="75"/>
                                        </p:tgtEl>
                                        <p:attrNameLst>
                                          <p:attrName>style.visibility</p:attrName>
                                        </p:attrNameLst>
                                      </p:cBhvr>
                                      <p:to>
                                        <p:strVal val="visible"/>
                                      </p:to>
                                    </p:set>
                                    <p:animEffect transition="in" filter="randombar(horizontal)">
                                      <p:cBhvr>
                                        <p:cTn id="37" dur="500"/>
                                        <p:tgtEl>
                                          <p:spTgt spid="75"/>
                                        </p:tgtEl>
                                      </p:cBhvr>
                                    </p:animEffect>
                                  </p:childTnLst>
                                </p:cTn>
                              </p:par>
                            </p:childTnLst>
                          </p:cTn>
                        </p:par>
                      </p:childTnLst>
                    </p:cTn>
                  </p:par>
                  <p:par>
                    <p:cTn id="38" fill="hold">
                      <p:stCondLst>
                        <p:cond delay="indefinite"/>
                      </p:stCondLst>
                      <p:childTnLst>
                        <p:par>
                          <p:cTn id="39" fill="hold">
                            <p:stCondLst>
                              <p:cond delay="0"/>
                            </p:stCondLst>
                            <p:childTnLst>
                              <p:par>
                                <p:cTn id="40" presetID="14" presetClass="entr" presetSubtype="10" fill="hold" grpId="0" nodeType="clickEffect">
                                  <p:stCondLst>
                                    <p:cond delay="0"/>
                                  </p:stCondLst>
                                  <p:childTnLst>
                                    <p:set>
                                      <p:cBhvr>
                                        <p:cTn id="41" dur="1" fill="hold">
                                          <p:stCondLst>
                                            <p:cond delay="0"/>
                                          </p:stCondLst>
                                        </p:cTn>
                                        <p:tgtEl>
                                          <p:spTgt spid="2711"/>
                                        </p:tgtEl>
                                        <p:attrNameLst>
                                          <p:attrName>style.visibility</p:attrName>
                                        </p:attrNameLst>
                                      </p:cBhvr>
                                      <p:to>
                                        <p:strVal val="visible"/>
                                      </p:to>
                                    </p:set>
                                    <p:animEffect transition="in" filter="randombar(horizontal)">
                                      <p:cBhvr>
                                        <p:cTn id="42" dur="500"/>
                                        <p:tgtEl>
                                          <p:spTgt spid="2711"/>
                                        </p:tgtEl>
                                      </p:cBhvr>
                                    </p:animEffect>
                                  </p:childTnLst>
                                </p:cTn>
                              </p:par>
                            </p:childTnLst>
                          </p:cTn>
                        </p:par>
                      </p:childTnLst>
                    </p:cTn>
                  </p:par>
                  <p:par>
                    <p:cTn id="43" fill="hold">
                      <p:stCondLst>
                        <p:cond delay="indefinite"/>
                      </p:stCondLst>
                      <p:childTnLst>
                        <p:par>
                          <p:cTn id="44" fill="hold">
                            <p:stCondLst>
                              <p:cond delay="0"/>
                            </p:stCondLst>
                            <p:childTnLst>
                              <p:par>
                                <p:cTn id="45" presetID="14" presetClass="entr" presetSubtype="10" fill="hold" grpId="0" nodeType="clickEffect">
                                  <p:stCondLst>
                                    <p:cond delay="0"/>
                                  </p:stCondLst>
                                  <p:childTnLst>
                                    <p:set>
                                      <p:cBhvr>
                                        <p:cTn id="46" dur="1" fill="hold">
                                          <p:stCondLst>
                                            <p:cond delay="0"/>
                                          </p:stCondLst>
                                        </p:cTn>
                                        <p:tgtEl>
                                          <p:spTgt spid="2710"/>
                                        </p:tgtEl>
                                        <p:attrNameLst>
                                          <p:attrName>style.visibility</p:attrName>
                                        </p:attrNameLst>
                                      </p:cBhvr>
                                      <p:to>
                                        <p:strVal val="visible"/>
                                      </p:to>
                                    </p:set>
                                    <p:animEffect transition="in" filter="randombar(horizontal)">
                                      <p:cBhvr>
                                        <p:cTn id="47" dur="500"/>
                                        <p:tgtEl>
                                          <p:spTgt spid="27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08" grpId="0"/>
      <p:bldP spid="2709" grpId="0"/>
      <p:bldP spid="2710" grpId="0"/>
      <p:bldP spid="2711" grpId="0"/>
      <p:bldP spid="2712" grpId="0"/>
      <p:bldP spid="2713" grpId="0"/>
      <p:bldP spid="2" grpId="0"/>
      <p:bldP spid="74" grpId="0"/>
      <p:bldP spid="7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779"/>
        <p:cNvGrpSpPr/>
        <p:nvPr/>
      </p:nvGrpSpPr>
      <p:grpSpPr>
        <a:xfrm>
          <a:off x="0" y="0"/>
          <a:ext cx="0" cy="0"/>
          <a:chOff x="0" y="0"/>
          <a:chExt cx="0" cy="0"/>
        </a:xfrm>
      </p:grpSpPr>
      <p:sp>
        <p:nvSpPr>
          <p:cNvPr id="2780" name="Google Shape;2780;p83"/>
          <p:cNvSpPr txBox="1">
            <a:spLocks noGrp="1"/>
          </p:cNvSpPr>
          <p:nvPr>
            <p:ph type="title"/>
          </p:nvPr>
        </p:nvSpPr>
        <p:spPr>
          <a:xfrm>
            <a:off x="3488851" y="437329"/>
            <a:ext cx="2067041" cy="4884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dirty="0"/>
              <a:t>OUR TEAM</a:t>
            </a:r>
            <a:endParaRPr dirty="0"/>
          </a:p>
        </p:txBody>
      </p:sp>
      <p:sp>
        <p:nvSpPr>
          <p:cNvPr id="2781" name="Google Shape;2781;p83"/>
          <p:cNvSpPr txBox="1"/>
          <p:nvPr/>
        </p:nvSpPr>
        <p:spPr>
          <a:xfrm>
            <a:off x="720001" y="3463018"/>
            <a:ext cx="2166300" cy="6453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US" sz="1600" b="1" dirty="0">
                <a:solidFill>
                  <a:schemeClr val="dk1"/>
                </a:solidFill>
                <a:latin typeface="Roboto"/>
                <a:ea typeface="Roboto"/>
                <a:cs typeface="Roboto"/>
                <a:sym typeface="Roboto"/>
              </a:rPr>
              <a:t>Faculty of Artificial Intelligence KSU </a:t>
            </a:r>
            <a:endParaRPr sz="1600" b="1" dirty="0">
              <a:solidFill>
                <a:schemeClr val="dk1"/>
              </a:solidFill>
              <a:latin typeface="Roboto"/>
              <a:ea typeface="Roboto"/>
              <a:cs typeface="Roboto"/>
              <a:sym typeface="Roboto"/>
            </a:endParaRPr>
          </a:p>
        </p:txBody>
      </p:sp>
      <p:sp>
        <p:nvSpPr>
          <p:cNvPr id="2782" name="Google Shape;2782;p83"/>
          <p:cNvSpPr txBox="1"/>
          <p:nvPr/>
        </p:nvSpPr>
        <p:spPr>
          <a:xfrm>
            <a:off x="720008" y="3068875"/>
            <a:ext cx="2273127" cy="3168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US" sz="2400">
                <a:solidFill>
                  <a:schemeClr val="dk2"/>
                </a:solidFill>
                <a:latin typeface="Bebas Neue"/>
                <a:ea typeface="Bebas Neue"/>
                <a:cs typeface="Bebas Neue"/>
                <a:sym typeface="Bebas Neue"/>
              </a:rPr>
              <a:t>Marwa elsayed kahlil</a:t>
            </a:r>
            <a:endParaRPr sz="2400">
              <a:solidFill>
                <a:schemeClr val="dk2"/>
              </a:solidFill>
              <a:latin typeface="Bebas Neue"/>
              <a:ea typeface="Bebas Neue"/>
              <a:cs typeface="Bebas Neue"/>
              <a:sym typeface="Bebas Neue"/>
            </a:endParaRPr>
          </a:p>
        </p:txBody>
      </p:sp>
      <p:sp>
        <p:nvSpPr>
          <p:cNvPr id="2784" name="Google Shape;2784;p83"/>
          <p:cNvSpPr txBox="1"/>
          <p:nvPr/>
        </p:nvSpPr>
        <p:spPr>
          <a:xfrm>
            <a:off x="3488851" y="3463018"/>
            <a:ext cx="2166300" cy="645300"/>
          </a:xfrm>
          <a:prstGeom prst="rect">
            <a:avLst/>
          </a:prstGeom>
          <a:noFill/>
          <a:ln>
            <a:noFill/>
          </a:ln>
        </p:spPr>
        <p:txBody>
          <a:bodyPr spcFirstLastPara="1" wrap="square" lIns="0" tIns="0" rIns="0" bIns="0" anchor="ctr" anchorCtr="0">
            <a:noAutofit/>
          </a:bodyPr>
          <a:lstStyle/>
          <a:p>
            <a:pPr lvl="0" algn="ctr"/>
            <a:r>
              <a:rPr lang="en-US" sz="1600" b="1" dirty="0">
                <a:solidFill>
                  <a:schemeClr val="dk1"/>
                </a:solidFill>
                <a:latin typeface="Roboto"/>
                <a:ea typeface="Roboto"/>
                <a:cs typeface="Roboto"/>
                <a:sym typeface="Roboto"/>
              </a:rPr>
              <a:t>Faculty of engineering </a:t>
            </a:r>
          </a:p>
          <a:p>
            <a:pPr lvl="0" algn="ctr"/>
            <a:r>
              <a:rPr lang="en-US" sz="1600" b="1" dirty="0">
                <a:solidFill>
                  <a:schemeClr val="dk1"/>
                </a:solidFill>
                <a:latin typeface="Roboto"/>
                <a:ea typeface="Roboto"/>
                <a:cs typeface="Roboto"/>
                <a:sym typeface="Roboto"/>
              </a:rPr>
              <a:t>Elmansoura University </a:t>
            </a:r>
            <a:endParaRPr sz="1600" b="1" dirty="0">
              <a:solidFill>
                <a:schemeClr val="dk1"/>
              </a:solidFill>
              <a:latin typeface="Roboto"/>
              <a:ea typeface="Roboto"/>
              <a:cs typeface="Roboto"/>
              <a:sym typeface="Roboto"/>
            </a:endParaRPr>
          </a:p>
        </p:txBody>
      </p:sp>
      <p:sp>
        <p:nvSpPr>
          <p:cNvPr id="2785" name="Google Shape;2785;p83"/>
          <p:cNvSpPr txBox="1"/>
          <p:nvPr/>
        </p:nvSpPr>
        <p:spPr>
          <a:xfrm>
            <a:off x="3488859" y="3068875"/>
            <a:ext cx="2166300" cy="3168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US" sz="2400">
                <a:solidFill>
                  <a:schemeClr val="dk2"/>
                </a:solidFill>
                <a:latin typeface="Bebas Neue"/>
                <a:ea typeface="Bebas Neue"/>
                <a:cs typeface="Bebas Neue"/>
                <a:sym typeface="Bebas Neue"/>
              </a:rPr>
              <a:t>Mohamed ayman</a:t>
            </a:r>
            <a:endParaRPr sz="2400">
              <a:solidFill>
                <a:schemeClr val="dk2"/>
              </a:solidFill>
              <a:latin typeface="Bebas Neue"/>
              <a:ea typeface="Bebas Neue"/>
              <a:cs typeface="Bebas Neue"/>
              <a:sym typeface="Bebas Neue"/>
            </a:endParaRPr>
          </a:p>
        </p:txBody>
      </p:sp>
      <p:sp>
        <p:nvSpPr>
          <p:cNvPr id="2786" name="Google Shape;2786;p83"/>
          <p:cNvSpPr txBox="1"/>
          <p:nvPr/>
        </p:nvSpPr>
        <p:spPr>
          <a:xfrm>
            <a:off x="6257691" y="3400831"/>
            <a:ext cx="2166308" cy="982932"/>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US" sz="1600" b="1" dirty="0">
                <a:solidFill>
                  <a:schemeClr val="dk1"/>
                </a:solidFill>
                <a:latin typeface="Roboto"/>
                <a:ea typeface="Roboto"/>
                <a:cs typeface="Roboto"/>
                <a:sym typeface="Roboto"/>
              </a:rPr>
              <a:t>Faculty of Computer &amp;Information science </a:t>
            </a:r>
          </a:p>
          <a:p>
            <a:pPr algn="ctr"/>
            <a:r>
              <a:rPr lang="en-US" sz="1600" b="1" dirty="0">
                <a:solidFill>
                  <a:schemeClr val="dk1"/>
                </a:solidFill>
                <a:latin typeface="Roboto"/>
                <a:ea typeface="Roboto"/>
                <a:cs typeface="Roboto"/>
                <a:sym typeface="Roboto"/>
              </a:rPr>
              <a:t>Elmansoura University </a:t>
            </a:r>
          </a:p>
        </p:txBody>
      </p:sp>
      <p:sp>
        <p:nvSpPr>
          <p:cNvPr id="2787" name="Google Shape;2787;p83"/>
          <p:cNvSpPr txBox="1"/>
          <p:nvPr/>
        </p:nvSpPr>
        <p:spPr>
          <a:xfrm>
            <a:off x="6257709" y="3068875"/>
            <a:ext cx="2166300" cy="3168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US" sz="2400">
                <a:solidFill>
                  <a:schemeClr val="dk2"/>
                </a:solidFill>
                <a:latin typeface="Bebas Neue"/>
                <a:ea typeface="Bebas Neue"/>
                <a:cs typeface="Bebas Neue"/>
                <a:sym typeface="Bebas Neue"/>
              </a:rPr>
              <a:t>Rania HOSSAM</a:t>
            </a:r>
            <a:endParaRPr sz="2400">
              <a:solidFill>
                <a:schemeClr val="dk2"/>
              </a:solidFill>
              <a:latin typeface="Bebas Neue"/>
              <a:ea typeface="Bebas Neue"/>
              <a:cs typeface="Bebas Neue"/>
              <a:sym typeface="Bebas Neue"/>
            </a:endParaRPr>
          </a:p>
        </p:txBody>
      </p:sp>
      <p:cxnSp>
        <p:nvCxnSpPr>
          <p:cNvPr id="2789" name="Google Shape;2789;p83"/>
          <p:cNvCxnSpPr/>
          <p:nvPr/>
        </p:nvCxnSpPr>
        <p:spPr>
          <a:xfrm>
            <a:off x="2412254" y="2224258"/>
            <a:ext cx="1532400" cy="0"/>
          </a:xfrm>
          <a:prstGeom prst="straightConnector1">
            <a:avLst/>
          </a:prstGeom>
          <a:noFill/>
          <a:ln w="9525" cap="flat" cmpd="sng">
            <a:solidFill>
              <a:schemeClr val="dk2"/>
            </a:solidFill>
            <a:prstDash val="solid"/>
            <a:round/>
            <a:headEnd type="none" w="med" len="med"/>
            <a:tailEnd type="none" w="med" len="med"/>
          </a:ln>
        </p:spPr>
      </p:cxnSp>
      <p:grpSp>
        <p:nvGrpSpPr>
          <p:cNvPr id="2790" name="Google Shape;2790;p83"/>
          <p:cNvGrpSpPr/>
          <p:nvPr/>
        </p:nvGrpSpPr>
        <p:grpSpPr>
          <a:xfrm>
            <a:off x="1194880" y="1613901"/>
            <a:ext cx="1317146" cy="1212323"/>
            <a:chOff x="1194880" y="1527026"/>
            <a:chExt cx="1317146" cy="1212323"/>
          </a:xfrm>
        </p:grpSpPr>
        <p:sp>
          <p:nvSpPr>
            <p:cNvPr id="2791" name="Google Shape;2791;p83"/>
            <p:cNvSpPr/>
            <p:nvPr/>
          </p:nvSpPr>
          <p:spPr>
            <a:xfrm>
              <a:off x="1316970" y="2617084"/>
              <a:ext cx="168" cy="168"/>
            </a:xfrm>
            <a:custGeom>
              <a:avLst/>
              <a:gdLst/>
              <a:ahLst/>
              <a:cxnLst/>
              <a:rect l="l" t="t" r="r" b="b"/>
              <a:pathLst>
                <a:path w="1" h="1" fill="none" extrusionOk="0">
                  <a:moveTo>
                    <a:pt x="0" y="0"/>
                  </a:moveTo>
                  <a:lnTo>
                    <a:pt x="0" y="0"/>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83"/>
            <p:cNvSpPr/>
            <p:nvPr/>
          </p:nvSpPr>
          <p:spPr>
            <a:xfrm>
              <a:off x="1316970" y="1678502"/>
              <a:ext cx="168" cy="875613"/>
            </a:xfrm>
            <a:custGeom>
              <a:avLst/>
              <a:gdLst/>
              <a:ahLst/>
              <a:cxnLst/>
              <a:rect l="l" t="t" r="r" b="b"/>
              <a:pathLst>
                <a:path w="1" h="5214" fill="none" extrusionOk="0">
                  <a:moveTo>
                    <a:pt x="0" y="5213"/>
                  </a:moveTo>
                  <a:lnTo>
                    <a:pt x="0"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83"/>
            <p:cNvSpPr/>
            <p:nvPr/>
          </p:nvSpPr>
          <p:spPr>
            <a:xfrm>
              <a:off x="1316970" y="1648946"/>
              <a:ext cx="168" cy="168"/>
            </a:xfrm>
            <a:custGeom>
              <a:avLst/>
              <a:gdLst/>
              <a:ahLst/>
              <a:cxnLst/>
              <a:rect l="l" t="t" r="r" b="b"/>
              <a:pathLst>
                <a:path w="1" h="1" fill="none" extrusionOk="0">
                  <a:moveTo>
                    <a:pt x="0" y="1"/>
                  </a:moveTo>
                  <a:lnTo>
                    <a:pt x="0" y="1"/>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83"/>
            <p:cNvSpPr/>
            <p:nvPr/>
          </p:nvSpPr>
          <p:spPr>
            <a:xfrm>
              <a:off x="1379945" y="1648946"/>
              <a:ext cx="875794" cy="168"/>
            </a:xfrm>
            <a:custGeom>
              <a:avLst/>
              <a:gdLst/>
              <a:ahLst/>
              <a:cxnLst/>
              <a:rect l="l" t="t" r="r" b="b"/>
              <a:pathLst>
                <a:path w="5215" h="1" fill="none" extrusionOk="0">
                  <a:moveTo>
                    <a:pt x="1" y="1"/>
                  </a:moveTo>
                  <a:lnTo>
                    <a:pt x="5214"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83"/>
            <p:cNvSpPr/>
            <p:nvPr/>
          </p:nvSpPr>
          <p:spPr>
            <a:xfrm>
              <a:off x="2284950" y="1648946"/>
              <a:ext cx="168" cy="168"/>
            </a:xfrm>
            <a:custGeom>
              <a:avLst/>
              <a:gdLst/>
              <a:ahLst/>
              <a:cxnLst/>
              <a:rect l="l" t="t" r="r" b="b"/>
              <a:pathLst>
                <a:path w="1" h="1" fill="none" extrusionOk="0">
                  <a:moveTo>
                    <a:pt x="0" y="1"/>
                  </a:moveTo>
                  <a:lnTo>
                    <a:pt x="0" y="1"/>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83"/>
            <p:cNvSpPr/>
            <p:nvPr/>
          </p:nvSpPr>
          <p:spPr>
            <a:xfrm>
              <a:off x="2284950" y="1707891"/>
              <a:ext cx="168" cy="875613"/>
            </a:xfrm>
            <a:custGeom>
              <a:avLst/>
              <a:gdLst/>
              <a:ahLst/>
              <a:cxnLst/>
              <a:rect l="l" t="t" r="r" b="b"/>
              <a:pathLst>
                <a:path w="1" h="5214" fill="none" extrusionOk="0">
                  <a:moveTo>
                    <a:pt x="0" y="1"/>
                  </a:moveTo>
                  <a:lnTo>
                    <a:pt x="0" y="5214"/>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83"/>
            <p:cNvSpPr/>
            <p:nvPr/>
          </p:nvSpPr>
          <p:spPr>
            <a:xfrm>
              <a:off x="2284950" y="2617084"/>
              <a:ext cx="168" cy="168"/>
            </a:xfrm>
            <a:custGeom>
              <a:avLst/>
              <a:gdLst/>
              <a:ahLst/>
              <a:cxnLst/>
              <a:rect l="l" t="t" r="r" b="b"/>
              <a:pathLst>
                <a:path w="1" h="1" fill="none" extrusionOk="0">
                  <a:moveTo>
                    <a:pt x="0" y="0"/>
                  </a:moveTo>
                  <a:lnTo>
                    <a:pt x="0" y="0"/>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83"/>
            <p:cNvSpPr/>
            <p:nvPr/>
          </p:nvSpPr>
          <p:spPr>
            <a:xfrm>
              <a:off x="1350557" y="2617084"/>
              <a:ext cx="875626" cy="168"/>
            </a:xfrm>
            <a:custGeom>
              <a:avLst/>
              <a:gdLst/>
              <a:ahLst/>
              <a:cxnLst/>
              <a:rect l="l" t="t" r="r" b="b"/>
              <a:pathLst>
                <a:path w="5214" h="1" fill="none" extrusionOk="0">
                  <a:moveTo>
                    <a:pt x="5214" y="0"/>
                  </a:moveTo>
                  <a:lnTo>
                    <a:pt x="1"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83"/>
            <p:cNvSpPr/>
            <p:nvPr/>
          </p:nvSpPr>
          <p:spPr>
            <a:xfrm>
              <a:off x="1194880" y="1527026"/>
              <a:ext cx="1216539" cy="1212323"/>
            </a:xfrm>
            <a:custGeom>
              <a:avLst/>
              <a:gdLst/>
              <a:ahLst/>
              <a:cxnLst/>
              <a:rect l="l" t="t" r="r" b="b"/>
              <a:pathLst>
                <a:path w="7244" h="7219" fill="none" extrusionOk="0">
                  <a:moveTo>
                    <a:pt x="0" y="0"/>
                  </a:moveTo>
                  <a:lnTo>
                    <a:pt x="7243" y="0"/>
                  </a:lnTo>
                  <a:lnTo>
                    <a:pt x="7243" y="7218"/>
                  </a:lnTo>
                  <a:lnTo>
                    <a:pt x="0" y="7218"/>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83"/>
            <p:cNvSpPr/>
            <p:nvPr/>
          </p:nvSpPr>
          <p:spPr>
            <a:xfrm>
              <a:off x="2414556" y="2245750"/>
              <a:ext cx="64156" cy="122"/>
            </a:xfrm>
            <a:custGeom>
              <a:avLst/>
              <a:gdLst/>
              <a:ahLst/>
              <a:cxnLst/>
              <a:rect l="l" t="t" r="r" b="b"/>
              <a:pathLst>
                <a:path w="528" h="1" fill="none" extrusionOk="0">
                  <a:moveTo>
                    <a:pt x="1" y="0"/>
                  </a:moveTo>
                  <a:lnTo>
                    <a:pt x="527"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83"/>
            <p:cNvSpPr/>
            <p:nvPr/>
          </p:nvSpPr>
          <p:spPr>
            <a:xfrm>
              <a:off x="2411418" y="1913794"/>
              <a:ext cx="100608" cy="122"/>
            </a:xfrm>
            <a:custGeom>
              <a:avLst/>
              <a:gdLst/>
              <a:ahLst/>
              <a:cxnLst/>
              <a:rect l="l" t="t" r="r" b="b"/>
              <a:pathLst>
                <a:path w="828" h="1" fill="none" extrusionOk="0">
                  <a:moveTo>
                    <a:pt x="1" y="1"/>
                  </a:moveTo>
                  <a:lnTo>
                    <a:pt x="828"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83"/>
            <p:cNvSpPr/>
            <p:nvPr/>
          </p:nvSpPr>
          <p:spPr>
            <a:xfrm>
              <a:off x="2411431" y="2005167"/>
              <a:ext cx="76307" cy="122"/>
            </a:xfrm>
            <a:custGeom>
              <a:avLst/>
              <a:gdLst/>
              <a:ahLst/>
              <a:cxnLst/>
              <a:rect l="l" t="t" r="r" b="b"/>
              <a:pathLst>
                <a:path w="628" h="1" fill="none" extrusionOk="0">
                  <a:moveTo>
                    <a:pt x="1" y="1"/>
                  </a:moveTo>
                  <a:lnTo>
                    <a:pt x="627"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03" name="Google Shape;2803;p83"/>
          <p:cNvGrpSpPr/>
          <p:nvPr/>
        </p:nvGrpSpPr>
        <p:grpSpPr>
          <a:xfrm>
            <a:off x="3844048" y="1613901"/>
            <a:ext cx="1421278" cy="1212323"/>
            <a:chOff x="3844048" y="1527026"/>
            <a:chExt cx="1421278" cy="1212323"/>
          </a:xfrm>
        </p:grpSpPr>
        <p:grpSp>
          <p:nvGrpSpPr>
            <p:cNvPr id="2804" name="Google Shape;2804;p83"/>
            <p:cNvGrpSpPr/>
            <p:nvPr/>
          </p:nvGrpSpPr>
          <p:grpSpPr>
            <a:xfrm>
              <a:off x="3948180" y="1527026"/>
              <a:ext cx="1317146" cy="1212323"/>
              <a:chOff x="1194880" y="1527026"/>
              <a:chExt cx="1317146" cy="1212323"/>
            </a:xfrm>
          </p:grpSpPr>
          <p:sp>
            <p:nvSpPr>
              <p:cNvPr id="2805" name="Google Shape;2805;p83"/>
              <p:cNvSpPr/>
              <p:nvPr/>
            </p:nvSpPr>
            <p:spPr>
              <a:xfrm>
                <a:off x="1316970" y="2617084"/>
                <a:ext cx="168" cy="168"/>
              </a:xfrm>
              <a:custGeom>
                <a:avLst/>
                <a:gdLst/>
                <a:ahLst/>
                <a:cxnLst/>
                <a:rect l="l" t="t" r="r" b="b"/>
                <a:pathLst>
                  <a:path w="1" h="1" fill="none" extrusionOk="0">
                    <a:moveTo>
                      <a:pt x="0" y="0"/>
                    </a:moveTo>
                    <a:lnTo>
                      <a:pt x="0" y="0"/>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83"/>
              <p:cNvSpPr/>
              <p:nvPr/>
            </p:nvSpPr>
            <p:spPr>
              <a:xfrm>
                <a:off x="1316970" y="1678502"/>
                <a:ext cx="168" cy="875613"/>
              </a:xfrm>
              <a:custGeom>
                <a:avLst/>
                <a:gdLst/>
                <a:ahLst/>
                <a:cxnLst/>
                <a:rect l="l" t="t" r="r" b="b"/>
                <a:pathLst>
                  <a:path w="1" h="5214" fill="none" extrusionOk="0">
                    <a:moveTo>
                      <a:pt x="0" y="5213"/>
                    </a:moveTo>
                    <a:lnTo>
                      <a:pt x="0"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83"/>
              <p:cNvSpPr/>
              <p:nvPr/>
            </p:nvSpPr>
            <p:spPr>
              <a:xfrm>
                <a:off x="1316970" y="1648946"/>
                <a:ext cx="168" cy="168"/>
              </a:xfrm>
              <a:custGeom>
                <a:avLst/>
                <a:gdLst/>
                <a:ahLst/>
                <a:cxnLst/>
                <a:rect l="l" t="t" r="r" b="b"/>
                <a:pathLst>
                  <a:path w="1" h="1" fill="none" extrusionOk="0">
                    <a:moveTo>
                      <a:pt x="0" y="1"/>
                    </a:moveTo>
                    <a:lnTo>
                      <a:pt x="0" y="1"/>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83"/>
              <p:cNvSpPr/>
              <p:nvPr/>
            </p:nvSpPr>
            <p:spPr>
              <a:xfrm>
                <a:off x="1379945" y="1648946"/>
                <a:ext cx="875794" cy="168"/>
              </a:xfrm>
              <a:custGeom>
                <a:avLst/>
                <a:gdLst/>
                <a:ahLst/>
                <a:cxnLst/>
                <a:rect l="l" t="t" r="r" b="b"/>
                <a:pathLst>
                  <a:path w="5215" h="1" fill="none" extrusionOk="0">
                    <a:moveTo>
                      <a:pt x="1" y="1"/>
                    </a:moveTo>
                    <a:lnTo>
                      <a:pt x="5214"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83"/>
              <p:cNvSpPr/>
              <p:nvPr/>
            </p:nvSpPr>
            <p:spPr>
              <a:xfrm>
                <a:off x="2284950" y="1648946"/>
                <a:ext cx="168" cy="168"/>
              </a:xfrm>
              <a:custGeom>
                <a:avLst/>
                <a:gdLst/>
                <a:ahLst/>
                <a:cxnLst/>
                <a:rect l="l" t="t" r="r" b="b"/>
                <a:pathLst>
                  <a:path w="1" h="1" fill="none" extrusionOk="0">
                    <a:moveTo>
                      <a:pt x="0" y="1"/>
                    </a:moveTo>
                    <a:lnTo>
                      <a:pt x="0" y="1"/>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83"/>
              <p:cNvSpPr/>
              <p:nvPr/>
            </p:nvSpPr>
            <p:spPr>
              <a:xfrm>
                <a:off x="2284950" y="1707891"/>
                <a:ext cx="168" cy="875613"/>
              </a:xfrm>
              <a:custGeom>
                <a:avLst/>
                <a:gdLst/>
                <a:ahLst/>
                <a:cxnLst/>
                <a:rect l="l" t="t" r="r" b="b"/>
                <a:pathLst>
                  <a:path w="1" h="5214" fill="none" extrusionOk="0">
                    <a:moveTo>
                      <a:pt x="0" y="1"/>
                    </a:moveTo>
                    <a:lnTo>
                      <a:pt x="0" y="5214"/>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83"/>
              <p:cNvSpPr/>
              <p:nvPr/>
            </p:nvSpPr>
            <p:spPr>
              <a:xfrm>
                <a:off x="2284950" y="2617084"/>
                <a:ext cx="168" cy="168"/>
              </a:xfrm>
              <a:custGeom>
                <a:avLst/>
                <a:gdLst/>
                <a:ahLst/>
                <a:cxnLst/>
                <a:rect l="l" t="t" r="r" b="b"/>
                <a:pathLst>
                  <a:path w="1" h="1" fill="none" extrusionOk="0">
                    <a:moveTo>
                      <a:pt x="0" y="0"/>
                    </a:moveTo>
                    <a:lnTo>
                      <a:pt x="0" y="0"/>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83"/>
              <p:cNvSpPr/>
              <p:nvPr/>
            </p:nvSpPr>
            <p:spPr>
              <a:xfrm>
                <a:off x="1350557" y="2617084"/>
                <a:ext cx="875626" cy="168"/>
              </a:xfrm>
              <a:custGeom>
                <a:avLst/>
                <a:gdLst/>
                <a:ahLst/>
                <a:cxnLst/>
                <a:rect l="l" t="t" r="r" b="b"/>
                <a:pathLst>
                  <a:path w="5214" h="1" fill="none" extrusionOk="0">
                    <a:moveTo>
                      <a:pt x="5214" y="0"/>
                    </a:moveTo>
                    <a:lnTo>
                      <a:pt x="1"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83"/>
              <p:cNvSpPr/>
              <p:nvPr/>
            </p:nvSpPr>
            <p:spPr>
              <a:xfrm>
                <a:off x="1194880" y="1527026"/>
                <a:ext cx="1216539" cy="1212323"/>
              </a:xfrm>
              <a:custGeom>
                <a:avLst/>
                <a:gdLst/>
                <a:ahLst/>
                <a:cxnLst/>
                <a:rect l="l" t="t" r="r" b="b"/>
                <a:pathLst>
                  <a:path w="7244" h="7219" fill="none" extrusionOk="0">
                    <a:moveTo>
                      <a:pt x="0" y="0"/>
                    </a:moveTo>
                    <a:lnTo>
                      <a:pt x="7243" y="0"/>
                    </a:lnTo>
                    <a:lnTo>
                      <a:pt x="7243" y="7218"/>
                    </a:lnTo>
                    <a:lnTo>
                      <a:pt x="0" y="7218"/>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83"/>
              <p:cNvSpPr/>
              <p:nvPr/>
            </p:nvSpPr>
            <p:spPr>
              <a:xfrm>
                <a:off x="2414556" y="2245750"/>
                <a:ext cx="64156" cy="122"/>
              </a:xfrm>
              <a:custGeom>
                <a:avLst/>
                <a:gdLst/>
                <a:ahLst/>
                <a:cxnLst/>
                <a:rect l="l" t="t" r="r" b="b"/>
                <a:pathLst>
                  <a:path w="528" h="1" fill="none" extrusionOk="0">
                    <a:moveTo>
                      <a:pt x="1" y="0"/>
                    </a:moveTo>
                    <a:lnTo>
                      <a:pt x="527"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83"/>
              <p:cNvSpPr/>
              <p:nvPr/>
            </p:nvSpPr>
            <p:spPr>
              <a:xfrm>
                <a:off x="2411418" y="1913794"/>
                <a:ext cx="100608" cy="122"/>
              </a:xfrm>
              <a:custGeom>
                <a:avLst/>
                <a:gdLst/>
                <a:ahLst/>
                <a:cxnLst/>
                <a:rect l="l" t="t" r="r" b="b"/>
                <a:pathLst>
                  <a:path w="828" h="1" fill="none" extrusionOk="0">
                    <a:moveTo>
                      <a:pt x="1" y="1"/>
                    </a:moveTo>
                    <a:lnTo>
                      <a:pt x="828"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83"/>
              <p:cNvSpPr/>
              <p:nvPr/>
            </p:nvSpPr>
            <p:spPr>
              <a:xfrm>
                <a:off x="2411431" y="2005167"/>
                <a:ext cx="76307" cy="122"/>
              </a:xfrm>
              <a:custGeom>
                <a:avLst/>
                <a:gdLst/>
                <a:ahLst/>
                <a:cxnLst/>
                <a:rect l="l" t="t" r="r" b="b"/>
                <a:pathLst>
                  <a:path w="628" h="1" fill="none" extrusionOk="0">
                    <a:moveTo>
                      <a:pt x="1" y="1"/>
                    </a:moveTo>
                    <a:lnTo>
                      <a:pt x="627"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17" name="Google Shape;2817;p83"/>
            <p:cNvGrpSpPr/>
            <p:nvPr/>
          </p:nvGrpSpPr>
          <p:grpSpPr>
            <a:xfrm>
              <a:off x="3844048" y="1913794"/>
              <a:ext cx="100608" cy="332078"/>
              <a:chOff x="4031298" y="1913794"/>
              <a:chExt cx="100608" cy="332078"/>
            </a:xfrm>
          </p:grpSpPr>
          <p:sp>
            <p:nvSpPr>
              <p:cNvPr id="2818" name="Google Shape;2818;p83"/>
              <p:cNvSpPr/>
              <p:nvPr/>
            </p:nvSpPr>
            <p:spPr>
              <a:xfrm flipH="1">
                <a:off x="4031298" y="1913794"/>
                <a:ext cx="100608" cy="122"/>
              </a:xfrm>
              <a:custGeom>
                <a:avLst/>
                <a:gdLst/>
                <a:ahLst/>
                <a:cxnLst/>
                <a:rect l="l" t="t" r="r" b="b"/>
                <a:pathLst>
                  <a:path w="828" h="1" fill="none" extrusionOk="0">
                    <a:moveTo>
                      <a:pt x="1" y="1"/>
                    </a:moveTo>
                    <a:lnTo>
                      <a:pt x="828"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83"/>
              <p:cNvSpPr/>
              <p:nvPr/>
            </p:nvSpPr>
            <p:spPr>
              <a:xfrm flipH="1">
                <a:off x="4055587" y="2005167"/>
                <a:ext cx="76307" cy="122"/>
              </a:xfrm>
              <a:custGeom>
                <a:avLst/>
                <a:gdLst/>
                <a:ahLst/>
                <a:cxnLst/>
                <a:rect l="l" t="t" r="r" b="b"/>
                <a:pathLst>
                  <a:path w="628" h="1" fill="none" extrusionOk="0">
                    <a:moveTo>
                      <a:pt x="1" y="1"/>
                    </a:moveTo>
                    <a:lnTo>
                      <a:pt x="627"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83"/>
              <p:cNvSpPr/>
              <p:nvPr/>
            </p:nvSpPr>
            <p:spPr>
              <a:xfrm flipH="1">
                <a:off x="4064613" y="2245750"/>
                <a:ext cx="64156" cy="122"/>
              </a:xfrm>
              <a:custGeom>
                <a:avLst/>
                <a:gdLst/>
                <a:ahLst/>
                <a:cxnLst/>
                <a:rect l="l" t="t" r="r" b="b"/>
                <a:pathLst>
                  <a:path w="528" h="1" fill="none" extrusionOk="0">
                    <a:moveTo>
                      <a:pt x="1" y="0"/>
                    </a:moveTo>
                    <a:lnTo>
                      <a:pt x="527"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2822" name="Google Shape;2822;p83"/>
          <p:cNvCxnSpPr/>
          <p:nvPr/>
        </p:nvCxnSpPr>
        <p:spPr>
          <a:xfrm>
            <a:off x="5161979" y="2224258"/>
            <a:ext cx="1539300" cy="0"/>
          </a:xfrm>
          <a:prstGeom prst="straightConnector1">
            <a:avLst/>
          </a:prstGeom>
          <a:noFill/>
          <a:ln w="9525" cap="flat" cmpd="sng">
            <a:solidFill>
              <a:schemeClr val="dk2"/>
            </a:solidFill>
            <a:prstDash val="solid"/>
            <a:round/>
            <a:headEnd type="none" w="med" len="med"/>
            <a:tailEnd type="none" w="med" len="med"/>
          </a:ln>
        </p:spPr>
      </p:cxnSp>
      <p:grpSp>
        <p:nvGrpSpPr>
          <p:cNvPr id="2823" name="Google Shape;2823;p83"/>
          <p:cNvGrpSpPr/>
          <p:nvPr/>
        </p:nvGrpSpPr>
        <p:grpSpPr>
          <a:xfrm>
            <a:off x="6600848" y="1613901"/>
            <a:ext cx="1317171" cy="1212323"/>
            <a:chOff x="6600848" y="1527026"/>
            <a:chExt cx="1317171" cy="1212323"/>
          </a:xfrm>
        </p:grpSpPr>
        <p:grpSp>
          <p:nvGrpSpPr>
            <p:cNvPr id="2824" name="Google Shape;2824;p83"/>
            <p:cNvGrpSpPr/>
            <p:nvPr/>
          </p:nvGrpSpPr>
          <p:grpSpPr>
            <a:xfrm>
              <a:off x="6701480" y="1527026"/>
              <a:ext cx="1216539" cy="1212323"/>
              <a:chOff x="1194880" y="1527026"/>
              <a:chExt cx="1216539" cy="1212323"/>
            </a:xfrm>
          </p:grpSpPr>
          <p:sp>
            <p:nvSpPr>
              <p:cNvPr id="2825" name="Google Shape;2825;p83"/>
              <p:cNvSpPr/>
              <p:nvPr/>
            </p:nvSpPr>
            <p:spPr>
              <a:xfrm>
                <a:off x="1316970" y="2617084"/>
                <a:ext cx="168" cy="168"/>
              </a:xfrm>
              <a:custGeom>
                <a:avLst/>
                <a:gdLst/>
                <a:ahLst/>
                <a:cxnLst/>
                <a:rect l="l" t="t" r="r" b="b"/>
                <a:pathLst>
                  <a:path w="1" h="1" fill="none" extrusionOk="0">
                    <a:moveTo>
                      <a:pt x="0" y="0"/>
                    </a:moveTo>
                    <a:lnTo>
                      <a:pt x="0" y="0"/>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83"/>
              <p:cNvSpPr/>
              <p:nvPr/>
            </p:nvSpPr>
            <p:spPr>
              <a:xfrm>
                <a:off x="1316970" y="1678502"/>
                <a:ext cx="168" cy="875613"/>
              </a:xfrm>
              <a:custGeom>
                <a:avLst/>
                <a:gdLst/>
                <a:ahLst/>
                <a:cxnLst/>
                <a:rect l="l" t="t" r="r" b="b"/>
                <a:pathLst>
                  <a:path w="1" h="5214" fill="none" extrusionOk="0">
                    <a:moveTo>
                      <a:pt x="0" y="5213"/>
                    </a:moveTo>
                    <a:lnTo>
                      <a:pt x="0"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83"/>
              <p:cNvSpPr/>
              <p:nvPr/>
            </p:nvSpPr>
            <p:spPr>
              <a:xfrm>
                <a:off x="1316970" y="1648946"/>
                <a:ext cx="168" cy="168"/>
              </a:xfrm>
              <a:custGeom>
                <a:avLst/>
                <a:gdLst/>
                <a:ahLst/>
                <a:cxnLst/>
                <a:rect l="l" t="t" r="r" b="b"/>
                <a:pathLst>
                  <a:path w="1" h="1" fill="none" extrusionOk="0">
                    <a:moveTo>
                      <a:pt x="0" y="1"/>
                    </a:moveTo>
                    <a:lnTo>
                      <a:pt x="0" y="1"/>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83"/>
              <p:cNvSpPr/>
              <p:nvPr/>
            </p:nvSpPr>
            <p:spPr>
              <a:xfrm>
                <a:off x="1379945" y="1648946"/>
                <a:ext cx="875794" cy="168"/>
              </a:xfrm>
              <a:custGeom>
                <a:avLst/>
                <a:gdLst/>
                <a:ahLst/>
                <a:cxnLst/>
                <a:rect l="l" t="t" r="r" b="b"/>
                <a:pathLst>
                  <a:path w="5215" h="1" fill="none" extrusionOk="0">
                    <a:moveTo>
                      <a:pt x="1" y="1"/>
                    </a:moveTo>
                    <a:lnTo>
                      <a:pt x="5214"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83"/>
              <p:cNvSpPr/>
              <p:nvPr/>
            </p:nvSpPr>
            <p:spPr>
              <a:xfrm>
                <a:off x="2284950" y="1648946"/>
                <a:ext cx="168" cy="168"/>
              </a:xfrm>
              <a:custGeom>
                <a:avLst/>
                <a:gdLst/>
                <a:ahLst/>
                <a:cxnLst/>
                <a:rect l="l" t="t" r="r" b="b"/>
                <a:pathLst>
                  <a:path w="1" h="1" fill="none" extrusionOk="0">
                    <a:moveTo>
                      <a:pt x="0" y="1"/>
                    </a:moveTo>
                    <a:lnTo>
                      <a:pt x="0" y="1"/>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83"/>
              <p:cNvSpPr/>
              <p:nvPr/>
            </p:nvSpPr>
            <p:spPr>
              <a:xfrm>
                <a:off x="2284950" y="1707891"/>
                <a:ext cx="168" cy="875613"/>
              </a:xfrm>
              <a:custGeom>
                <a:avLst/>
                <a:gdLst/>
                <a:ahLst/>
                <a:cxnLst/>
                <a:rect l="l" t="t" r="r" b="b"/>
                <a:pathLst>
                  <a:path w="1" h="5214" fill="none" extrusionOk="0">
                    <a:moveTo>
                      <a:pt x="0" y="1"/>
                    </a:moveTo>
                    <a:lnTo>
                      <a:pt x="0" y="5214"/>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83"/>
              <p:cNvSpPr/>
              <p:nvPr/>
            </p:nvSpPr>
            <p:spPr>
              <a:xfrm>
                <a:off x="2284950" y="2617084"/>
                <a:ext cx="168" cy="168"/>
              </a:xfrm>
              <a:custGeom>
                <a:avLst/>
                <a:gdLst/>
                <a:ahLst/>
                <a:cxnLst/>
                <a:rect l="l" t="t" r="r" b="b"/>
                <a:pathLst>
                  <a:path w="1" h="1" fill="none" extrusionOk="0">
                    <a:moveTo>
                      <a:pt x="0" y="0"/>
                    </a:moveTo>
                    <a:lnTo>
                      <a:pt x="0" y="0"/>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83"/>
              <p:cNvSpPr/>
              <p:nvPr/>
            </p:nvSpPr>
            <p:spPr>
              <a:xfrm>
                <a:off x="1350557" y="2617084"/>
                <a:ext cx="875626" cy="168"/>
              </a:xfrm>
              <a:custGeom>
                <a:avLst/>
                <a:gdLst/>
                <a:ahLst/>
                <a:cxnLst/>
                <a:rect l="l" t="t" r="r" b="b"/>
                <a:pathLst>
                  <a:path w="5214" h="1" fill="none" extrusionOk="0">
                    <a:moveTo>
                      <a:pt x="5214" y="0"/>
                    </a:moveTo>
                    <a:lnTo>
                      <a:pt x="1"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83"/>
              <p:cNvSpPr/>
              <p:nvPr/>
            </p:nvSpPr>
            <p:spPr>
              <a:xfrm>
                <a:off x="1194880" y="1527026"/>
                <a:ext cx="1216539" cy="1212323"/>
              </a:xfrm>
              <a:custGeom>
                <a:avLst/>
                <a:gdLst/>
                <a:ahLst/>
                <a:cxnLst/>
                <a:rect l="l" t="t" r="r" b="b"/>
                <a:pathLst>
                  <a:path w="7244" h="7219" fill="none" extrusionOk="0">
                    <a:moveTo>
                      <a:pt x="0" y="0"/>
                    </a:moveTo>
                    <a:lnTo>
                      <a:pt x="7243" y="0"/>
                    </a:lnTo>
                    <a:lnTo>
                      <a:pt x="7243" y="7218"/>
                    </a:lnTo>
                    <a:lnTo>
                      <a:pt x="0" y="7218"/>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34" name="Google Shape;2834;p83"/>
            <p:cNvGrpSpPr/>
            <p:nvPr/>
          </p:nvGrpSpPr>
          <p:grpSpPr>
            <a:xfrm>
              <a:off x="6600848" y="1913794"/>
              <a:ext cx="100608" cy="332078"/>
              <a:chOff x="4031298" y="1913794"/>
              <a:chExt cx="100608" cy="332078"/>
            </a:xfrm>
          </p:grpSpPr>
          <p:sp>
            <p:nvSpPr>
              <p:cNvPr id="2835" name="Google Shape;2835;p83"/>
              <p:cNvSpPr/>
              <p:nvPr/>
            </p:nvSpPr>
            <p:spPr>
              <a:xfrm flipH="1">
                <a:off x="4031298" y="1913794"/>
                <a:ext cx="100608" cy="122"/>
              </a:xfrm>
              <a:custGeom>
                <a:avLst/>
                <a:gdLst/>
                <a:ahLst/>
                <a:cxnLst/>
                <a:rect l="l" t="t" r="r" b="b"/>
                <a:pathLst>
                  <a:path w="828" h="1" fill="none" extrusionOk="0">
                    <a:moveTo>
                      <a:pt x="1" y="1"/>
                    </a:moveTo>
                    <a:lnTo>
                      <a:pt x="828"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83"/>
              <p:cNvSpPr/>
              <p:nvPr/>
            </p:nvSpPr>
            <p:spPr>
              <a:xfrm flipH="1">
                <a:off x="4055587" y="2005167"/>
                <a:ext cx="76307" cy="122"/>
              </a:xfrm>
              <a:custGeom>
                <a:avLst/>
                <a:gdLst/>
                <a:ahLst/>
                <a:cxnLst/>
                <a:rect l="l" t="t" r="r" b="b"/>
                <a:pathLst>
                  <a:path w="628" h="1" fill="none" extrusionOk="0">
                    <a:moveTo>
                      <a:pt x="1" y="1"/>
                    </a:moveTo>
                    <a:lnTo>
                      <a:pt x="627"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83"/>
              <p:cNvSpPr/>
              <p:nvPr/>
            </p:nvSpPr>
            <p:spPr>
              <a:xfrm flipH="1">
                <a:off x="4064613" y="2245750"/>
                <a:ext cx="64156" cy="122"/>
              </a:xfrm>
              <a:custGeom>
                <a:avLst/>
                <a:gdLst/>
                <a:ahLst/>
                <a:cxnLst/>
                <a:rect l="l" t="t" r="r" b="b"/>
                <a:pathLst>
                  <a:path w="528" h="1" fill="none" extrusionOk="0">
                    <a:moveTo>
                      <a:pt x="1" y="0"/>
                    </a:moveTo>
                    <a:lnTo>
                      <a:pt x="527"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3" name="Picture 2">
            <a:extLst>
              <a:ext uri="{FF2B5EF4-FFF2-40B4-BE49-F238E27FC236}">
                <a16:creationId xmlns:a16="http://schemas.microsoft.com/office/drawing/2014/main" id="{8EE43A6D-9EC4-4976-8456-D4833D05A53C}"/>
              </a:ext>
            </a:extLst>
          </p:cNvPr>
          <p:cNvPicPr>
            <a:picLocks noChangeAspect="1"/>
          </p:cNvPicPr>
          <p:nvPr/>
        </p:nvPicPr>
        <p:blipFill>
          <a:blip r:embed="rId3"/>
          <a:stretch>
            <a:fillRect/>
          </a:stretch>
        </p:blipFill>
        <p:spPr>
          <a:xfrm>
            <a:off x="1346486" y="1765376"/>
            <a:ext cx="908917" cy="908917"/>
          </a:xfrm>
          <a:prstGeom prst="rect">
            <a:avLst/>
          </a:prstGeom>
        </p:spPr>
      </p:pic>
      <p:pic>
        <p:nvPicPr>
          <p:cNvPr id="5" name="Picture 4">
            <a:extLst>
              <a:ext uri="{FF2B5EF4-FFF2-40B4-BE49-F238E27FC236}">
                <a16:creationId xmlns:a16="http://schemas.microsoft.com/office/drawing/2014/main" id="{CD4FDD7A-85E9-4D7F-982B-928182D165C2}"/>
              </a:ext>
            </a:extLst>
          </p:cNvPr>
          <p:cNvPicPr>
            <a:picLocks noChangeAspect="1"/>
          </p:cNvPicPr>
          <p:nvPr/>
        </p:nvPicPr>
        <p:blipFill rotWithShape="1">
          <a:blip r:embed="rId4"/>
          <a:srcRect l="-162" t="4502" r="162" b="20654"/>
          <a:stretch/>
        </p:blipFill>
        <p:spPr>
          <a:xfrm>
            <a:off x="4110225" y="1783050"/>
            <a:ext cx="898310" cy="898310"/>
          </a:xfrm>
          <a:prstGeom prst="rect">
            <a:avLst/>
          </a:prstGeom>
        </p:spPr>
      </p:pic>
      <p:pic>
        <p:nvPicPr>
          <p:cNvPr id="4" name="Picture 3">
            <a:extLst>
              <a:ext uri="{FF2B5EF4-FFF2-40B4-BE49-F238E27FC236}">
                <a16:creationId xmlns:a16="http://schemas.microsoft.com/office/drawing/2014/main" id="{C871A9FF-675F-4290-9898-E17D285C201D}"/>
              </a:ext>
            </a:extLst>
          </p:cNvPr>
          <p:cNvPicPr>
            <a:picLocks noChangeAspect="1"/>
          </p:cNvPicPr>
          <p:nvPr/>
        </p:nvPicPr>
        <p:blipFill rotWithShape="1">
          <a:blip r:embed="rId5"/>
          <a:srcRect l="22622" t="38643" r="22176" b="6153"/>
          <a:stretch/>
        </p:blipFill>
        <p:spPr>
          <a:xfrm>
            <a:off x="6857157" y="1765376"/>
            <a:ext cx="905003" cy="905003"/>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randombar(horizont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randombar(horizontal)">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540"/>
        <p:cNvGrpSpPr/>
        <p:nvPr/>
      </p:nvGrpSpPr>
      <p:grpSpPr>
        <a:xfrm>
          <a:off x="0" y="0"/>
          <a:ext cx="0" cy="0"/>
          <a:chOff x="0" y="0"/>
          <a:chExt cx="0" cy="0"/>
        </a:xfrm>
      </p:grpSpPr>
      <p:sp>
        <p:nvSpPr>
          <p:cNvPr id="32" name="Google Shape;13029;p113">
            <a:extLst>
              <a:ext uri="{FF2B5EF4-FFF2-40B4-BE49-F238E27FC236}">
                <a16:creationId xmlns:a16="http://schemas.microsoft.com/office/drawing/2014/main" id="{6617CC3D-2EA5-48D0-94A5-8E6295798554}"/>
              </a:ext>
            </a:extLst>
          </p:cNvPr>
          <p:cNvSpPr/>
          <p:nvPr/>
        </p:nvSpPr>
        <p:spPr>
          <a:xfrm>
            <a:off x="1875760" y="2607599"/>
            <a:ext cx="1713187" cy="534976"/>
          </a:xfrm>
          <a:custGeom>
            <a:avLst/>
            <a:gdLst/>
            <a:ahLst/>
            <a:cxnLst/>
            <a:rect l="l" t="t" r="r" b="b"/>
            <a:pathLst>
              <a:path w="110102" h="34387" extrusionOk="0">
                <a:moveTo>
                  <a:pt x="17194" y="1"/>
                </a:moveTo>
                <a:cubicBezTo>
                  <a:pt x="7695" y="1"/>
                  <a:pt x="1" y="7695"/>
                  <a:pt x="1" y="17194"/>
                </a:cubicBezTo>
                <a:cubicBezTo>
                  <a:pt x="1" y="26693"/>
                  <a:pt x="7695" y="34387"/>
                  <a:pt x="17194" y="34387"/>
                </a:cubicBezTo>
                <a:lnTo>
                  <a:pt x="92908" y="34387"/>
                </a:lnTo>
                <a:cubicBezTo>
                  <a:pt x="102407" y="34387"/>
                  <a:pt x="110102" y="26693"/>
                  <a:pt x="110102" y="17194"/>
                </a:cubicBezTo>
                <a:cubicBezTo>
                  <a:pt x="110102" y="7695"/>
                  <a:pt x="102407" y="1"/>
                  <a:pt x="92908" y="1"/>
                </a:cubicBezTo>
                <a:close/>
              </a:path>
            </a:pathLst>
          </a:custGeom>
          <a:no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3030;p113">
            <a:extLst>
              <a:ext uri="{FF2B5EF4-FFF2-40B4-BE49-F238E27FC236}">
                <a16:creationId xmlns:a16="http://schemas.microsoft.com/office/drawing/2014/main" id="{712EB06C-912C-4E32-8ACF-055B925425AB}"/>
              </a:ext>
            </a:extLst>
          </p:cNvPr>
          <p:cNvSpPr/>
          <p:nvPr/>
        </p:nvSpPr>
        <p:spPr>
          <a:xfrm>
            <a:off x="3025297" y="2504261"/>
            <a:ext cx="687939" cy="741642"/>
          </a:xfrm>
          <a:custGeom>
            <a:avLst/>
            <a:gdLst/>
            <a:ahLst/>
            <a:cxnLst/>
            <a:rect l="l" t="t" r="r" b="b"/>
            <a:pathLst>
              <a:path w="44212" h="47671" extrusionOk="0">
                <a:moveTo>
                  <a:pt x="1" y="1"/>
                </a:moveTo>
                <a:lnTo>
                  <a:pt x="1" y="1379"/>
                </a:lnTo>
                <a:lnTo>
                  <a:pt x="20352" y="1379"/>
                </a:lnTo>
                <a:cubicBezTo>
                  <a:pt x="32758" y="1379"/>
                  <a:pt x="42833" y="11455"/>
                  <a:pt x="42833" y="23836"/>
                </a:cubicBezTo>
                <a:cubicBezTo>
                  <a:pt x="42833" y="36217"/>
                  <a:pt x="32758" y="46292"/>
                  <a:pt x="20352" y="46292"/>
                </a:cubicBezTo>
                <a:lnTo>
                  <a:pt x="1" y="46292"/>
                </a:lnTo>
                <a:lnTo>
                  <a:pt x="1" y="47670"/>
                </a:lnTo>
                <a:lnTo>
                  <a:pt x="20352" y="47670"/>
                </a:lnTo>
                <a:cubicBezTo>
                  <a:pt x="33510" y="47670"/>
                  <a:pt x="44212" y="36969"/>
                  <a:pt x="44212" y="23836"/>
                </a:cubicBezTo>
                <a:cubicBezTo>
                  <a:pt x="44212" y="10678"/>
                  <a:pt x="33510" y="1"/>
                  <a:pt x="2035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3031;p113">
            <a:extLst>
              <a:ext uri="{FF2B5EF4-FFF2-40B4-BE49-F238E27FC236}">
                <a16:creationId xmlns:a16="http://schemas.microsoft.com/office/drawing/2014/main" id="{78DE855D-CF2D-4CAD-AB94-931414A211A0}"/>
              </a:ext>
            </a:extLst>
          </p:cNvPr>
          <p:cNvSpPr/>
          <p:nvPr/>
        </p:nvSpPr>
        <p:spPr>
          <a:xfrm>
            <a:off x="1751759" y="2504261"/>
            <a:ext cx="687550" cy="741642"/>
          </a:xfrm>
          <a:custGeom>
            <a:avLst/>
            <a:gdLst/>
            <a:ahLst/>
            <a:cxnLst/>
            <a:rect l="l" t="t" r="r" b="b"/>
            <a:pathLst>
              <a:path w="44187" h="47671" extrusionOk="0">
                <a:moveTo>
                  <a:pt x="23835" y="1"/>
                </a:moveTo>
                <a:cubicBezTo>
                  <a:pt x="10677" y="1"/>
                  <a:pt x="1" y="10678"/>
                  <a:pt x="1" y="23836"/>
                </a:cubicBezTo>
                <a:cubicBezTo>
                  <a:pt x="1" y="36969"/>
                  <a:pt x="10677" y="47670"/>
                  <a:pt x="23835" y="47670"/>
                </a:cubicBezTo>
                <a:lnTo>
                  <a:pt x="44186" y="47670"/>
                </a:lnTo>
                <a:lnTo>
                  <a:pt x="44186" y="46292"/>
                </a:lnTo>
                <a:lnTo>
                  <a:pt x="23835" y="46292"/>
                </a:lnTo>
                <a:cubicBezTo>
                  <a:pt x="11454" y="46292"/>
                  <a:pt x="1379" y="36217"/>
                  <a:pt x="1379" y="23836"/>
                </a:cubicBezTo>
                <a:cubicBezTo>
                  <a:pt x="1379" y="11455"/>
                  <a:pt x="11454" y="1379"/>
                  <a:pt x="23835" y="1379"/>
                </a:cubicBezTo>
                <a:lnTo>
                  <a:pt x="44186" y="1379"/>
                </a:lnTo>
                <a:lnTo>
                  <a:pt x="4418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3034;p113">
            <a:extLst>
              <a:ext uri="{FF2B5EF4-FFF2-40B4-BE49-F238E27FC236}">
                <a16:creationId xmlns:a16="http://schemas.microsoft.com/office/drawing/2014/main" id="{1BB5BA56-1B99-4B11-91DB-AAA039CADD4F}"/>
              </a:ext>
            </a:extLst>
          </p:cNvPr>
          <p:cNvSpPr/>
          <p:nvPr/>
        </p:nvSpPr>
        <p:spPr>
          <a:xfrm>
            <a:off x="598867" y="1253376"/>
            <a:ext cx="1147382" cy="919259"/>
          </a:xfrm>
          <a:custGeom>
            <a:avLst/>
            <a:gdLst/>
            <a:ahLst/>
            <a:cxnLst/>
            <a:rect l="l" t="t" r="r" b="b"/>
            <a:pathLst>
              <a:path w="46542" h="37796" extrusionOk="0">
                <a:moveTo>
                  <a:pt x="7544" y="0"/>
                </a:moveTo>
                <a:cubicBezTo>
                  <a:pt x="3384" y="0"/>
                  <a:pt x="0" y="3384"/>
                  <a:pt x="0" y="7569"/>
                </a:cubicBezTo>
                <a:lnTo>
                  <a:pt x="0" y="30226"/>
                </a:lnTo>
                <a:cubicBezTo>
                  <a:pt x="0" y="34412"/>
                  <a:pt x="3384" y="37795"/>
                  <a:pt x="7544" y="37795"/>
                </a:cubicBezTo>
                <a:lnTo>
                  <a:pt x="38998" y="37795"/>
                </a:lnTo>
                <a:cubicBezTo>
                  <a:pt x="43158" y="37795"/>
                  <a:pt x="46542" y="34412"/>
                  <a:pt x="46542" y="30226"/>
                </a:cubicBezTo>
                <a:lnTo>
                  <a:pt x="46542" y="7569"/>
                </a:lnTo>
                <a:cubicBezTo>
                  <a:pt x="46542" y="3384"/>
                  <a:pt x="43158" y="0"/>
                  <a:pt x="38998" y="0"/>
                </a:cubicBezTo>
                <a:close/>
              </a:path>
            </a:pathLst>
          </a:custGeom>
          <a:noFill/>
          <a:ln w="19050"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3035;p113">
            <a:extLst>
              <a:ext uri="{FF2B5EF4-FFF2-40B4-BE49-F238E27FC236}">
                <a16:creationId xmlns:a16="http://schemas.microsoft.com/office/drawing/2014/main" id="{804DB222-73DF-426B-8F7F-47CFB0900297}"/>
              </a:ext>
            </a:extLst>
          </p:cNvPr>
          <p:cNvSpPr/>
          <p:nvPr/>
        </p:nvSpPr>
        <p:spPr>
          <a:xfrm>
            <a:off x="2149097" y="1046408"/>
            <a:ext cx="1333137" cy="1111226"/>
          </a:xfrm>
          <a:custGeom>
            <a:avLst/>
            <a:gdLst/>
            <a:ahLst/>
            <a:cxnLst/>
            <a:rect l="l" t="t" r="r" b="b"/>
            <a:pathLst>
              <a:path w="46542" h="37795" extrusionOk="0">
                <a:moveTo>
                  <a:pt x="7544" y="0"/>
                </a:moveTo>
                <a:cubicBezTo>
                  <a:pt x="3384" y="0"/>
                  <a:pt x="0" y="3384"/>
                  <a:pt x="0" y="7569"/>
                </a:cubicBezTo>
                <a:lnTo>
                  <a:pt x="0" y="30226"/>
                </a:lnTo>
                <a:cubicBezTo>
                  <a:pt x="0" y="34412"/>
                  <a:pt x="3384" y="37795"/>
                  <a:pt x="7544" y="37795"/>
                </a:cubicBezTo>
                <a:lnTo>
                  <a:pt x="38998" y="37795"/>
                </a:lnTo>
                <a:cubicBezTo>
                  <a:pt x="43184" y="37795"/>
                  <a:pt x="46542" y="34412"/>
                  <a:pt x="46542" y="30226"/>
                </a:cubicBezTo>
                <a:lnTo>
                  <a:pt x="46542" y="7569"/>
                </a:lnTo>
                <a:cubicBezTo>
                  <a:pt x="46542" y="3384"/>
                  <a:pt x="43184" y="0"/>
                  <a:pt x="38998" y="0"/>
                </a:cubicBezTo>
                <a:close/>
              </a:path>
            </a:pathLst>
          </a:custGeom>
          <a:noFill/>
          <a:ln w="19050"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3036;p113">
            <a:extLst>
              <a:ext uri="{FF2B5EF4-FFF2-40B4-BE49-F238E27FC236}">
                <a16:creationId xmlns:a16="http://schemas.microsoft.com/office/drawing/2014/main" id="{9B86BBA0-45D1-4A54-9954-5C7A8E748A8C}"/>
              </a:ext>
            </a:extLst>
          </p:cNvPr>
          <p:cNvSpPr/>
          <p:nvPr/>
        </p:nvSpPr>
        <p:spPr>
          <a:xfrm>
            <a:off x="3828259" y="1193606"/>
            <a:ext cx="1128032" cy="919261"/>
          </a:xfrm>
          <a:custGeom>
            <a:avLst/>
            <a:gdLst/>
            <a:ahLst/>
            <a:cxnLst/>
            <a:rect l="l" t="t" r="r" b="b"/>
            <a:pathLst>
              <a:path w="46568" h="37795" extrusionOk="0">
                <a:moveTo>
                  <a:pt x="7544" y="0"/>
                </a:moveTo>
                <a:cubicBezTo>
                  <a:pt x="3384" y="0"/>
                  <a:pt x="0" y="3384"/>
                  <a:pt x="0" y="7569"/>
                </a:cubicBezTo>
                <a:lnTo>
                  <a:pt x="0" y="30226"/>
                </a:lnTo>
                <a:cubicBezTo>
                  <a:pt x="0" y="34412"/>
                  <a:pt x="3384" y="37795"/>
                  <a:pt x="7544" y="37795"/>
                </a:cubicBezTo>
                <a:lnTo>
                  <a:pt x="38998" y="37795"/>
                </a:lnTo>
                <a:cubicBezTo>
                  <a:pt x="43184" y="37795"/>
                  <a:pt x="46567" y="34412"/>
                  <a:pt x="46567" y="30226"/>
                </a:cubicBezTo>
                <a:lnTo>
                  <a:pt x="46567" y="7569"/>
                </a:lnTo>
                <a:cubicBezTo>
                  <a:pt x="46567" y="3384"/>
                  <a:pt x="43184" y="0"/>
                  <a:pt x="38998" y="0"/>
                </a:cubicBezTo>
                <a:close/>
              </a:path>
            </a:pathLst>
          </a:custGeom>
          <a:noFill/>
          <a:ln w="19050"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3039;p113">
            <a:extLst>
              <a:ext uri="{FF2B5EF4-FFF2-40B4-BE49-F238E27FC236}">
                <a16:creationId xmlns:a16="http://schemas.microsoft.com/office/drawing/2014/main" id="{B9AF6724-9432-44A7-B525-237F1754E5AD}"/>
              </a:ext>
            </a:extLst>
          </p:cNvPr>
          <p:cNvSpPr/>
          <p:nvPr/>
        </p:nvSpPr>
        <p:spPr>
          <a:xfrm>
            <a:off x="2605202" y="1598116"/>
            <a:ext cx="453169" cy="3905"/>
          </a:xfrm>
          <a:custGeom>
            <a:avLst/>
            <a:gdLst/>
            <a:ahLst/>
            <a:cxnLst/>
            <a:rect l="l" t="t" r="r" b="b"/>
            <a:pathLst>
              <a:path w="29124" h="251" extrusionOk="0">
                <a:moveTo>
                  <a:pt x="101" y="0"/>
                </a:moveTo>
                <a:cubicBezTo>
                  <a:pt x="51" y="0"/>
                  <a:pt x="1" y="50"/>
                  <a:pt x="1" y="126"/>
                </a:cubicBezTo>
                <a:cubicBezTo>
                  <a:pt x="1" y="176"/>
                  <a:pt x="51" y="251"/>
                  <a:pt x="101" y="251"/>
                </a:cubicBezTo>
                <a:lnTo>
                  <a:pt x="28998" y="251"/>
                </a:lnTo>
                <a:cubicBezTo>
                  <a:pt x="29074" y="251"/>
                  <a:pt x="29124" y="176"/>
                  <a:pt x="29124" y="126"/>
                </a:cubicBezTo>
                <a:cubicBezTo>
                  <a:pt x="29124" y="50"/>
                  <a:pt x="29074" y="0"/>
                  <a:pt x="2899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3040;p113">
            <a:extLst>
              <a:ext uri="{FF2B5EF4-FFF2-40B4-BE49-F238E27FC236}">
                <a16:creationId xmlns:a16="http://schemas.microsoft.com/office/drawing/2014/main" id="{6064CC7D-F95B-4B70-AE59-08A985658D60}"/>
              </a:ext>
            </a:extLst>
          </p:cNvPr>
          <p:cNvSpPr/>
          <p:nvPr/>
        </p:nvSpPr>
        <p:spPr>
          <a:xfrm>
            <a:off x="4153417" y="1774186"/>
            <a:ext cx="453169" cy="3905"/>
          </a:xfrm>
          <a:custGeom>
            <a:avLst/>
            <a:gdLst/>
            <a:ahLst/>
            <a:cxnLst/>
            <a:rect l="l" t="t" r="r" b="b"/>
            <a:pathLst>
              <a:path w="29124" h="251" extrusionOk="0">
                <a:moveTo>
                  <a:pt x="101" y="0"/>
                </a:moveTo>
                <a:cubicBezTo>
                  <a:pt x="51" y="0"/>
                  <a:pt x="1" y="50"/>
                  <a:pt x="1" y="126"/>
                </a:cubicBezTo>
                <a:cubicBezTo>
                  <a:pt x="1" y="176"/>
                  <a:pt x="51" y="251"/>
                  <a:pt x="101" y="251"/>
                </a:cubicBezTo>
                <a:lnTo>
                  <a:pt x="28998" y="251"/>
                </a:lnTo>
                <a:cubicBezTo>
                  <a:pt x="29073" y="251"/>
                  <a:pt x="29124" y="176"/>
                  <a:pt x="29124" y="126"/>
                </a:cubicBezTo>
                <a:cubicBezTo>
                  <a:pt x="29124" y="50"/>
                  <a:pt x="29073" y="0"/>
                  <a:pt x="2899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3041;p113">
            <a:extLst>
              <a:ext uri="{FF2B5EF4-FFF2-40B4-BE49-F238E27FC236}">
                <a16:creationId xmlns:a16="http://schemas.microsoft.com/office/drawing/2014/main" id="{0F72CBBC-54F1-4F5A-92F0-3CF20402B5A5}"/>
              </a:ext>
            </a:extLst>
          </p:cNvPr>
          <p:cNvSpPr/>
          <p:nvPr/>
        </p:nvSpPr>
        <p:spPr>
          <a:xfrm>
            <a:off x="4197741" y="4165474"/>
            <a:ext cx="453169" cy="3920"/>
          </a:xfrm>
          <a:custGeom>
            <a:avLst/>
            <a:gdLst/>
            <a:ahLst/>
            <a:cxnLst/>
            <a:rect l="l" t="t" r="r" b="b"/>
            <a:pathLst>
              <a:path w="29124" h="252" extrusionOk="0">
                <a:moveTo>
                  <a:pt x="101" y="0"/>
                </a:moveTo>
                <a:cubicBezTo>
                  <a:pt x="51" y="0"/>
                  <a:pt x="1" y="51"/>
                  <a:pt x="1" y="126"/>
                </a:cubicBezTo>
                <a:cubicBezTo>
                  <a:pt x="1" y="201"/>
                  <a:pt x="51" y="251"/>
                  <a:pt x="101" y="251"/>
                </a:cubicBezTo>
                <a:lnTo>
                  <a:pt x="28998" y="251"/>
                </a:lnTo>
                <a:cubicBezTo>
                  <a:pt x="29073" y="251"/>
                  <a:pt x="29124" y="201"/>
                  <a:pt x="29124" y="126"/>
                </a:cubicBezTo>
                <a:cubicBezTo>
                  <a:pt x="29124" y="51"/>
                  <a:pt x="29073" y="0"/>
                  <a:pt x="2899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3042;p113">
            <a:extLst>
              <a:ext uri="{FF2B5EF4-FFF2-40B4-BE49-F238E27FC236}">
                <a16:creationId xmlns:a16="http://schemas.microsoft.com/office/drawing/2014/main" id="{286AFE51-EE4D-40CF-BC69-06FEA0B2C001}"/>
              </a:ext>
            </a:extLst>
          </p:cNvPr>
          <p:cNvSpPr/>
          <p:nvPr/>
        </p:nvSpPr>
        <p:spPr>
          <a:xfrm>
            <a:off x="2589080" y="4197104"/>
            <a:ext cx="453169" cy="3920"/>
          </a:xfrm>
          <a:custGeom>
            <a:avLst/>
            <a:gdLst/>
            <a:ahLst/>
            <a:cxnLst/>
            <a:rect l="l" t="t" r="r" b="b"/>
            <a:pathLst>
              <a:path w="29124" h="252" extrusionOk="0">
                <a:moveTo>
                  <a:pt x="101" y="0"/>
                </a:moveTo>
                <a:cubicBezTo>
                  <a:pt x="51" y="0"/>
                  <a:pt x="1" y="51"/>
                  <a:pt x="1" y="126"/>
                </a:cubicBezTo>
                <a:cubicBezTo>
                  <a:pt x="1" y="201"/>
                  <a:pt x="51" y="251"/>
                  <a:pt x="101" y="251"/>
                </a:cubicBezTo>
                <a:lnTo>
                  <a:pt x="28998" y="251"/>
                </a:lnTo>
                <a:cubicBezTo>
                  <a:pt x="29074" y="251"/>
                  <a:pt x="29124" y="201"/>
                  <a:pt x="29124" y="126"/>
                </a:cubicBezTo>
                <a:cubicBezTo>
                  <a:pt x="29124" y="51"/>
                  <a:pt x="29074" y="0"/>
                  <a:pt x="2899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3043;p113">
            <a:extLst>
              <a:ext uri="{FF2B5EF4-FFF2-40B4-BE49-F238E27FC236}">
                <a16:creationId xmlns:a16="http://schemas.microsoft.com/office/drawing/2014/main" id="{FE4D55E2-3DF3-4386-863E-BE25213B5AAC}"/>
              </a:ext>
            </a:extLst>
          </p:cNvPr>
          <p:cNvSpPr/>
          <p:nvPr/>
        </p:nvSpPr>
        <p:spPr>
          <a:xfrm>
            <a:off x="925846" y="4169394"/>
            <a:ext cx="453169" cy="3920"/>
          </a:xfrm>
          <a:custGeom>
            <a:avLst/>
            <a:gdLst/>
            <a:ahLst/>
            <a:cxnLst/>
            <a:rect l="l" t="t" r="r" b="b"/>
            <a:pathLst>
              <a:path w="29124" h="252" extrusionOk="0">
                <a:moveTo>
                  <a:pt x="126" y="0"/>
                </a:moveTo>
                <a:cubicBezTo>
                  <a:pt x="51" y="0"/>
                  <a:pt x="1" y="51"/>
                  <a:pt x="1" y="126"/>
                </a:cubicBezTo>
                <a:cubicBezTo>
                  <a:pt x="1" y="201"/>
                  <a:pt x="51" y="251"/>
                  <a:pt x="126" y="251"/>
                </a:cubicBezTo>
                <a:lnTo>
                  <a:pt x="29023" y="251"/>
                </a:lnTo>
                <a:cubicBezTo>
                  <a:pt x="29074" y="251"/>
                  <a:pt x="29124" y="201"/>
                  <a:pt x="29124" y="126"/>
                </a:cubicBezTo>
                <a:cubicBezTo>
                  <a:pt x="29124" y="51"/>
                  <a:pt x="29074" y="0"/>
                  <a:pt x="290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3044;p113">
            <a:extLst>
              <a:ext uri="{FF2B5EF4-FFF2-40B4-BE49-F238E27FC236}">
                <a16:creationId xmlns:a16="http://schemas.microsoft.com/office/drawing/2014/main" id="{30FB143A-D032-4612-9BB0-33A9697A1F21}"/>
              </a:ext>
            </a:extLst>
          </p:cNvPr>
          <p:cNvSpPr txBox="1"/>
          <p:nvPr/>
        </p:nvSpPr>
        <p:spPr>
          <a:xfrm>
            <a:off x="1809020" y="2746248"/>
            <a:ext cx="1891919" cy="273000"/>
          </a:xfrm>
          <a:prstGeom prst="rect">
            <a:avLst/>
          </a:prstGeom>
          <a:noFill/>
          <a:ln>
            <a:noFill/>
          </a:ln>
        </p:spPr>
        <p:txBody>
          <a:bodyPr spcFirstLastPara="1" wrap="square" lIns="91425" tIns="91425" rIns="91425" bIns="91425" anchor="ctr" anchorCtr="0">
            <a:noAutofit/>
          </a:bodyPr>
          <a:lstStyle/>
          <a:p>
            <a:pPr algn="ctr"/>
            <a:r>
              <a:rPr lang="en" b="1" dirty="0">
                <a:solidFill>
                  <a:schemeClr val="bg2"/>
                </a:solidFill>
              </a:rPr>
              <a:t>ALL TECHNIQUES</a:t>
            </a:r>
            <a:endParaRPr lang="en-US" b="1" dirty="0">
              <a:solidFill>
                <a:schemeClr val="bg2"/>
              </a:solidFill>
            </a:endParaRPr>
          </a:p>
        </p:txBody>
      </p:sp>
      <p:grpSp>
        <p:nvGrpSpPr>
          <p:cNvPr id="48" name="Google Shape;13045;p113">
            <a:extLst>
              <a:ext uri="{FF2B5EF4-FFF2-40B4-BE49-F238E27FC236}">
                <a16:creationId xmlns:a16="http://schemas.microsoft.com/office/drawing/2014/main" id="{2FA04932-D8B2-4425-82C7-650B825CDE58}"/>
              </a:ext>
            </a:extLst>
          </p:cNvPr>
          <p:cNvGrpSpPr/>
          <p:nvPr/>
        </p:nvGrpSpPr>
        <p:grpSpPr>
          <a:xfrm>
            <a:off x="956699" y="1329946"/>
            <a:ext cx="397848" cy="375889"/>
            <a:chOff x="2676100" y="832575"/>
            <a:chExt cx="483125" cy="483125"/>
          </a:xfrm>
        </p:grpSpPr>
        <p:sp>
          <p:nvSpPr>
            <p:cNvPr id="49" name="Google Shape;13046;p113">
              <a:extLst>
                <a:ext uri="{FF2B5EF4-FFF2-40B4-BE49-F238E27FC236}">
                  <a16:creationId xmlns:a16="http://schemas.microsoft.com/office/drawing/2014/main" id="{9C13AEAE-D60B-4C69-BC9A-825DC21D03CA}"/>
                </a:ext>
              </a:extLst>
            </p:cNvPr>
            <p:cNvSpPr/>
            <p:nvPr/>
          </p:nvSpPr>
          <p:spPr>
            <a:xfrm>
              <a:off x="2676100" y="832575"/>
              <a:ext cx="483125" cy="483125"/>
            </a:xfrm>
            <a:custGeom>
              <a:avLst/>
              <a:gdLst/>
              <a:ahLst/>
              <a:cxnLst/>
              <a:rect l="l" t="t" r="r" b="b"/>
              <a:pathLst>
                <a:path w="19325" h="19325" extrusionOk="0">
                  <a:moveTo>
                    <a:pt x="10351" y="1132"/>
                  </a:moveTo>
                  <a:lnTo>
                    <a:pt x="10562" y="2008"/>
                  </a:lnTo>
                  <a:cubicBezTo>
                    <a:pt x="10614" y="2226"/>
                    <a:pt x="10789" y="2392"/>
                    <a:pt x="11009" y="2434"/>
                  </a:cubicBezTo>
                  <a:cubicBezTo>
                    <a:pt x="12021" y="2618"/>
                    <a:pt x="12981" y="3014"/>
                    <a:pt x="13826" y="3596"/>
                  </a:cubicBezTo>
                  <a:cubicBezTo>
                    <a:pt x="13922" y="3663"/>
                    <a:pt x="14033" y="3696"/>
                    <a:pt x="14146" y="3696"/>
                  </a:cubicBezTo>
                  <a:cubicBezTo>
                    <a:pt x="14247" y="3696"/>
                    <a:pt x="14349" y="3669"/>
                    <a:pt x="14439" y="3614"/>
                  </a:cubicBezTo>
                  <a:lnTo>
                    <a:pt x="15179" y="3171"/>
                  </a:lnTo>
                  <a:lnTo>
                    <a:pt x="16154" y="4146"/>
                  </a:lnTo>
                  <a:lnTo>
                    <a:pt x="15711" y="4889"/>
                  </a:lnTo>
                  <a:cubicBezTo>
                    <a:pt x="15596" y="5079"/>
                    <a:pt x="15602" y="5317"/>
                    <a:pt x="15729" y="5499"/>
                  </a:cubicBezTo>
                  <a:cubicBezTo>
                    <a:pt x="16311" y="6344"/>
                    <a:pt x="16707" y="7304"/>
                    <a:pt x="16891" y="8316"/>
                  </a:cubicBezTo>
                  <a:cubicBezTo>
                    <a:pt x="16933" y="8536"/>
                    <a:pt x="17100" y="8711"/>
                    <a:pt x="17317" y="8763"/>
                  </a:cubicBezTo>
                  <a:lnTo>
                    <a:pt x="18193" y="8974"/>
                  </a:lnTo>
                  <a:lnTo>
                    <a:pt x="18193" y="10351"/>
                  </a:lnTo>
                  <a:lnTo>
                    <a:pt x="17317" y="10562"/>
                  </a:lnTo>
                  <a:cubicBezTo>
                    <a:pt x="17100" y="10614"/>
                    <a:pt x="16933" y="10789"/>
                    <a:pt x="16894" y="11009"/>
                  </a:cubicBezTo>
                  <a:cubicBezTo>
                    <a:pt x="16710" y="12021"/>
                    <a:pt x="16311" y="12981"/>
                    <a:pt x="15729" y="13826"/>
                  </a:cubicBezTo>
                  <a:cubicBezTo>
                    <a:pt x="15605" y="14007"/>
                    <a:pt x="15596" y="14246"/>
                    <a:pt x="15711" y="14436"/>
                  </a:cubicBezTo>
                  <a:lnTo>
                    <a:pt x="16154" y="15179"/>
                  </a:lnTo>
                  <a:lnTo>
                    <a:pt x="15179" y="16154"/>
                  </a:lnTo>
                  <a:lnTo>
                    <a:pt x="14439" y="15710"/>
                  </a:lnTo>
                  <a:cubicBezTo>
                    <a:pt x="14349" y="15656"/>
                    <a:pt x="14247" y="15629"/>
                    <a:pt x="14146" y="15629"/>
                  </a:cubicBezTo>
                  <a:cubicBezTo>
                    <a:pt x="14033" y="15629"/>
                    <a:pt x="13922" y="15662"/>
                    <a:pt x="13826" y="15729"/>
                  </a:cubicBezTo>
                  <a:cubicBezTo>
                    <a:pt x="12981" y="16311"/>
                    <a:pt x="12021" y="16707"/>
                    <a:pt x="11009" y="16891"/>
                  </a:cubicBezTo>
                  <a:cubicBezTo>
                    <a:pt x="10789" y="16933"/>
                    <a:pt x="10614" y="17099"/>
                    <a:pt x="10562" y="17317"/>
                  </a:cubicBezTo>
                  <a:lnTo>
                    <a:pt x="10351" y="18192"/>
                  </a:lnTo>
                  <a:lnTo>
                    <a:pt x="8974" y="18192"/>
                  </a:lnTo>
                  <a:lnTo>
                    <a:pt x="8763" y="17317"/>
                  </a:lnTo>
                  <a:cubicBezTo>
                    <a:pt x="8712" y="17099"/>
                    <a:pt x="8536" y="16933"/>
                    <a:pt x="8316" y="16891"/>
                  </a:cubicBezTo>
                  <a:cubicBezTo>
                    <a:pt x="7304" y="16707"/>
                    <a:pt x="6344" y="16311"/>
                    <a:pt x="5499" y="15729"/>
                  </a:cubicBezTo>
                  <a:cubicBezTo>
                    <a:pt x="5404" y="15662"/>
                    <a:pt x="5293" y="15629"/>
                    <a:pt x="5181" y="15629"/>
                  </a:cubicBezTo>
                  <a:cubicBezTo>
                    <a:pt x="5081" y="15629"/>
                    <a:pt x="4979" y="15656"/>
                    <a:pt x="4889" y="15710"/>
                  </a:cubicBezTo>
                  <a:lnTo>
                    <a:pt x="4146" y="16154"/>
                  </a:lnTo>
                  <a:lnTo>
                    <a:pt x="3171" y="15179"/>
                  </a:lnTo>
                  <a:lnTo>
                    <a:pt x="3615" y="14436"/>
                  </a:lnTo>
                  <a:cubicBezTo>
                    <a:pt x="3729" y="14246"/>
                    <a:pt x="3723" y="14007"/>
                    <a:pt x="3597" y="13826"/>
                  </a:cubicBezTo>
                  <a:cubicBezTo>
                    <a:pt x="3014" y="12981"/>
                    <a:pt x="2618" y="12021"/>
                    <a:pt x="2434" y="11009"/>
                  </a:cubicBezTo>
                  <a:cubicBezTo>
                    <a:pt x="2392" y="10789"/>
                    <a:pt x="2226" y="10614"/>
                    <a:pt x="2011" y="10562"/>
                  </a:cubicBezTo>
                  <a:lnTo>
                    <a:pt x="1133" y="10351"/>
                  </a:lnTo>
                  <a:lnTo>
                    <a:pt x="1133" y="8974"/>
                  </a:lnTo>
                  <a:lnTo>
                    <a:pt x="2008" y="8763"/>
                  </a:lnTo>
                  <a:cubicBezTo>
                    <a:pt x="2226" y="8711"/>
                    <a:pt x="2392" y="8536"/>
                    <a:pt x="2431" y="8316"/>
                  </a:cubicBezTo>
                  <a:cubicBezTo>
                    <a:pt x="2615" y="7304"/>
                    <a:pt x="3014" y="6344"/>
                    <a:pt x="3597" y="5499"/>
                  </a:cubicBezTo>
                  <a:cubicBezTo>
                    <a:pt x="3720" y="5317"/>
                    <a:pt x="3729" y="5079"/>
                    <a:pt x="3615" y="4889"/>
                  </a:cubicBezTo>
                  <a:lnTo>
                    <a:pt x="3171" y="4146"/>
                  </a:lnTo>
                  <a:lnTo>
                    <a:pt x="4146" y="3171"/>
                  </a:lnTo>
                  <a:lnTo>
                    <a:pt x="4889" y="3614"/>
                  </a:lnTo>
                  <a:cubicBezTo>
                    <a:pt x="4979" y="3669"/>
                    <a:pt x="5081" y="3696"/>
                    <a:pt x="5181" y="3696"/>
                  </a:cubicBezTo>
                  <a:cubicBezTo>
                    <a:pt x="5293" y="3696"/>
                    <a:pt x="5404" y="3663"/>
                    <a:pt x="5499" y="3596"/>
                  </a:cubicBezTo>
                  <a:cubicBezTo>
                    <a:pt x="6344" y="3014"/>
                    <a:pt x="7304" y="2618"/>
                    <a:pt x="8316" y="2434"/>
                  </a:cubicBezTo>
                  <a:cubicBezTo>
                    <a:pt x="8536" y="2392"/>
                    <a:pt x="8712" y="2226"/>
                    <a:pt x="8763" y="2008"/>
                  </a:cubicBezTo>
                  <a:lnTo>
                    <a:pt x="8974" y="1132"/>
                  </a:lnTo>
                  <a:close/>
                  <a:moveTo>
                    <a:pt x="8530" y="0"/>
                  </a:moveTo>
                  <a:cubicBezTo>
                    <a:pt x="8268" y="0"/>
                    <a:pt x="8041" y="178"/>
                    <a:pt x="7981" y="432"/>
                  </a:cubicBezTo>
                  <a:lnTo>
                    <a:pt x="7748" y="1392"/>
                  </a:lnTo>
                  <a:cubicBezTo>
                    <a:pt x="6833" y="1604"/>
                    <a:pt x="5961" y="1963"/>
                    <a:pt x="5167" y="2461"/>
                  </a:cubicBezTo>
                  <a:lnTo>
                    <a:pt x="4348" y="1969"/>
                  </a:lnTo>
                  <a:cubicBezTo>
                    <a:pt x="4260" y="1915"/>
                    <a:pt x="4160" y="1889"/>
                    <a:pt x="4061" y="1889"/>
                  </a:cubicBezTo>
                  <a:cubicBezTo>
                    <a:pt x="3913" y="1889"/>
                    <a:pt x="3767" y="1946"/>
                    <a:pt x="3657" y="2056"/>
                  </a:cubicBezTo>
                  <a:lnTo>
                    <a:pt x="2057" y="3657"/>
                  </a:lnTo>
                  <a:cubicBezTo>
                    <a:pt x="1872" y="3841"/>
                    <a:pt x="1839" y="4125"/>
                    <a:pt x="1972" y="4348"/>
                  </a:cubicBezTo>
                  <a:lnTo>
                    <a:pt x="2461" y="5163"/>
                  </a:lnTo>
                  <a:cubicBezTo>
                    <a:pt x="1963" y="5958"/>
                    <a:pt x="1604" y="6830"/>
                    <a:pt x="1395" y="7745"/>
                  </a:cubicBezTo>
                  <a:lnTo>
                    <a:pt x="435" y="7978"/>
                  </a:lnTo>
                  <a:cubicBezTo>
                    <a:pt x="179" y="8041"/>
                    <a:pt x="0" y="8267"/>
                    <a:pt x="0" y="8530"/>
                  </a:cubicBezTo>
                  <a:lnTo>
                    <a:pt x="0" y="10795"/>
                  </a:lnTo>
                  <a:cubicBezTo>
                    <a:pt x="0" y="11057"/>
                    <a:pt x="179" y="11284"/>
                    <a:pt x="432" y="11344"/>
                  </a:cubicBezTo>
                  <a:lnTo>
                    <a:pt x="1392" y="11580"/>
                  </a:lnTo>
                  <a:cubicBezTo>
                    <a:pt x="1604" y="12492"/>
                    <a:pt x="1963" y="13364"/>
                    <a:pt x="2461" y="14158"/>
                  </a:cubicBezTo>
                  <a:lnTo>
                    <a:pt x="1969" y="14977"/>
                  </a:lnTo>
                  <a:cubicBezTo>
                    <a:pt x="1836" y="15200"/>
                    <a:pt x="1872" y="15484"/>
                    <a:pt x="2057" y="15668"/>
                  </a:cubicBezTo>
                  <a:lnTo>
                    <a:pt x="3657" y="17268"/>
                  </a:lnTo>
                  <a:cubicBezTo>
                    <a:pt x="3766" y="17378"/>
                    <a:pt x="3911" y="17435"/>
                    <a:pt x="4057" y="17435"/>
                  </a:cubicBezTo>
                  <a:cubicBezTo>
                    <a:pt x="4157" y="17435"/>
                    <a:pt x="4258" y="17408"/>
                    <a:pt x="4348" y="17353"/>
                  </a:cubicBezTo>
                  <a:lnTo>
                    <a:pt x="5164" y="16864"/>
                  </a:lnTo>
                  <a:cubicBezTo>
                    <a:pt x="5958" y="17362"/>
                    <a:pt x="6830" y="17721"/>
                    <a:pt x="7745" y="17930"/>
                  </a:cubicBezTo>
                  <a:lnTo>
                    <a:pt x="7978" y="18890"/>
                  </a:lnTo>
                  <a:cubicBezTo>
                    <a:pt x="8041" y="19147"/>
                    <a:pt x="8268" y="19325"/>
                    <a:pt x="8530" y="19325"/>
                  </a:cubicBezTo>
                  <a:lnTo>
                    <a:pt x="10795" y="19325"/>
                  </a:lnTo>
                  <a:cubicBezTo>
                    <a:pt x="11058" y="19325"/>
                    <a:pt x="11284" y="19147"/>
                    <a:pt x="11344" y="18893"/>
                  </a:cubicBezTo>
                  <a:lnTo>
                    <a:pt x="11577" y="17933"/>
                  </a:lnTo>
                  <a:cubicBezTo>
                    <a:pt x="12492" y="17721"/>
                    <a:pt x="13364" y="17362"/>
                    <a:pt x="14159" y="16864"/>
                  </a:cubicBezTo>
                  <a:lnTo>
                    <a:pt x="14977" y="17356"/>
                  </a:lnTo>
                  <a:cubicBezTo>
                    <a:pt x="15066" y="17410"/>
                    <a:pt x="15166" y="17436"/>
                    <a:pt x="15266" y="17436"/>
                  </a:cubicBezTo>
                  <a:cubicBezTo>
                    <a:pt x="15413" y="17436"/>
                    <a:pt x="15559" y="17379"/>
                    <a:pt x="15668" y="17271"/>
                  </a:cubicBezTo>
                  <a:lnTo>
                    <a:pt x="17269" y="15668"/>
                  </a:lnTo>
                  <a:cubicBezTo>
                    <a:pt x="17453" y="15484"/>
                    <a:pt x="17489" y="15200"/>
                    <a:pt x="17353" y="14977"/>
                  </a:cubicBezTo>
                  <a:lnTo>
                    <a:pt x="16864" y="14161"/>
                  </a:lnTo>
                  <a:cubicBezTo>
                    <a:pt x="17362" y="13367"/>
                    <a:pt x="17722" y="12495"/>
                    <a:pt x="17930" y="11580"/>
                  </a:cubicBezTo>
                  <a:lnTo>
                    <a:pt x="18890" y="11347"/>
                  </a:lnTo>
                  <a:cubicBezTo>
                    <a:pt x="19147" y="11284"/>
                    <a:pt x="19325" y="11057"/>
                    <a:pt x="19325" y="10795"/>
                  </a:cubicBezTo>
                  <a:lnTo>
                    <a:pt x="19325" y="8530"/>
                  </a:lnTo>
                  <a:cubicBezTo>
                    <a:pt x="19325" y="8267"/>
                    <a:pt x="19147" y="8041"/>
                    <a:pt x="18893" y="7981"/>
                  </a:cubicBezTo>
                  <a:lnTo>
                    <a:pt x="17933" y="7748"/>
                  </a:lnTo>
                  <a:cubicBezTo>
                    <a:pt x="17722" y="6833"/>
                    <a:pt x="17362" y="5961"/>
                    <a:pt x="16864" y="5166"/>
                  </a:cubicBezTo>
                  <a:lnTo>
                    <a:pt x="17356" y="4348"/>
                  </a:lnTo>
                  <a:cubicBezTo>
                    <a:pt x="17489" y="4128"/>
                    <a:pt x="17453" y="3841"/>
                    <a:pt x="17272" y="3657"/>
                  </a:cubicBezTo>
                  <a:lnTo>
                    <a:pt x="15668" y="2056"/>
                  </a:lnTo>
                  <a:cubicBezTo>
                    <a:pt x="15559" y="1947"/>
                    <a:pt x="15415" y="1890"/>
                    <a:pt x="15268" y="1890"/>
                  </a:cubicBezTo>
                  <a:cubicBezTo>
                    <a:pt x="15168" y="1890"/>
                    <a:pt x="15068" y="1917"/>
                    <a:pt x="14977" y="1972"/>
                  </a:cubicBezTo>
                  <a:lnTo>
                    <a:pt x="14162" y="2461"/>
                  </a:lnTo>
                  <a:cubicBezTo>
                    <a:pt x="13367" y="1963"/>
                    <a:pt x="12495" y="1604"/>
                    <a:pt x="11580" y="1395"/>
                  </a:cubicBezTo>
                  <a:lnTo>
                    <a:pt x="11347" y="435"/>
                  </a:lnTo>
                  <a:cubicBezTo>
                    <a:pt x="11284" y="178"/>
                    <a:pt x="11058" y="0"/>
                    <a:pt x="107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 name="Google Shape;13047;p113">
              <a:extLst>
                <a:ext uri="{FF2B5EF4-FFF2-40B4-BE49-F238E27FC236}">
                  <a16:creationId xmlns:a16="http://schemas.microsoft.com/office/drawing/2014/main" id="{27EEB703-12C1-4856-8024-873ABDEB9DBF}"/>
                </a:ext>
              </a:extLst>
            </p:cNvPr>
            <p:cNvSpPr/>
            <p:nvPr/>
          </p:nvSpPr>
          <p:spPr>
            <a:xfrm>
              <a:off x="2762000" y="918475"/>
              <a:ext cx="311400" cy="311400"/>
            </a:xfrm>
            <a:custGeom>
              <a:avLst/>
              <a:gdLst/>
              <a:ahLst/>
              <a:cxnLst/>
              <a:rect l="l" t="t" r="r" b="b"/>
              <a:pathLst>
                <a:path w="12456" h="12456" extrusionOk="0">
                  <a:moveTo>
                    <a:pt x="6227" y="1133"/>
                  </a:moveTo>
                  <a:cubicBezTo>
                    <a:pt x="9038" y="1133"/>
                    <a:pt x="11323" y="3418"/>
                    <a:pt x="11323" y="6226"/>
                  </a:cubicBezTo>
                  <a:cubicBezTo>
                    <a:pt x="11323" y="9038"/>
                    <a:pt x="9038" y="11323"/>
                    <a:pt x="6227" y="11323"/>
                  </a:cubicBezTo>
                  <a:cubicBezTo>
                    <a:pt x="3419" y="11323"/>
                    <a:pt x="1133" y="9038"/>
                    <a:pt x="1133" y="6226"/>
                  </a:cubicBezTo>
                  <a:cubicBezTo>
                    <a:pt x="1133" y="3418"/>
                    <a:pt x="3419" y="1133"/>
                    <a:pt x="6227" y="1133"/>
                  </a:cubicBezTo>
                  <a:close/>
                  <a:moveTo>
                    <a:pt x="6227" y="0"/>
                  </a:moveTo>
                  <a:cubicBezTo>
                    <a:pt x="2794" y="0"/>
                    <a:pt x="1" y="2793"/>
                    <a:pt x="1" y="6226"/>
                  </a:cubicBezTo>
                  <a:cubicBezTo>
                    <a:pt x="1" y="9663"/>
                    <a:pt x="2794" y="12456"/>
                    <a:pt x="6227" y="12456"/>
                  </a:cubicBezTo>
                  <a:cubicBezTo>
                    <a:pt x="9663" y="12456"/>
                    <a:pt x="12456" y="9663"/>
                    <a:pt x="12456" y="6226"/>
                  </a:cubicBezTo>
                  <a:cubicBezTo>
                    <a:pt x="12456" y="2793"/>
                    <a:pt x="9663" y="0"/>
                    <a:pt x="62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 name="Google Shape;13048;p113">
              <a:extLst>
                <a:ext uri="{FF2B5EF4-FFF2-40B4-BE49-F238E27FC236}">
                  <a16:creationId xmlns:a16="http://schemas.microsoft.com/office/drawing/2014/main" id="{4F8B4705-A0D1-43E8-A9FD-34674FB78C71}"/>
                </a:ext>
              </a:extLst>
            </p:cNvPr>
            <p:cNvSpPr/>
            <p:nvPr/>
          </p:nvSpPr>
          <p:spPr>
            <a:xfrm>
              <a:off x="2810775" y="975075"/>
              <a:ext cx="206025" cy="198150"/>
            </a:xfrm>
            <a:custGeom>
              <a:avLst/>
              <a:gdLst/>
              <a:ahLst/>
              <a:cxnLst/>
              <a:rect l="l" t="t" r="r" b="b"/>
              <a:pathLst>
                <a:path w="8241" h="7926" extrusionOk="0">
                  <a:moveTo>
                    <a:pt x="4275" y="1132"/>
                  </a:moveTo>
                  <a:cubicBezTo>
                    <a:pt x="4640" y="1132"/>
                    <a:pt x="5009" y="1203"/>
                    <a:pt x="5360" y="1348"/>
                  </a:cubicBezTo>
                  <a:cubicBezTo>
                    <a:pt x="6416" y="1785"/>
                    <a:pt x="7108" y="2818"/>
                    <a:pt x="7108" y="3962"/>
                  </a:cubicBezTo>
                  <a:cubicBezTo>
                    <a:pt x="7105" y="5527"/>
                    <a:pt x="5840" y="6792"/>
                    <a:pt x="4276" y="6795"/>
                  </a:cubicBezTo>
                  <a:cubicBezTo>
                    <a:pt x="3131" y="6795"/>
                    <a:pt x="2099" y="6103"/>
                    <a:pt x="1661" y="5046"/>
                  </a:cubicBezTo>
                  <a:cubicBezTo>
                    <a:pt x="1223" y="3987"/>
                    <a:pt x="1465" y="2770"/>
                    <a:pt x="2274" y="1961"/>
                  </a:cubicBezTo>
                  <a:cubicBezTo>
                    <a:pt x="2815" y="1419"/>
                    <a:pt x="3538" y="1132"/>
                    <a:pt x="4275" y="1132"/>
                  </a:cubicBezTo>
                  <a:close/>
                  <a:moveTo>
                    <a:pt x="4276" y="1"/>
                  </a:moveTo>
                  <a:cubicBezTo>
                    <a:pt x="2672" y="1"/>
                    <a:pt x="1229" y="964"/>
                    <a:pt x="613" y="2447"/>
                  </a:cubicBezTo>
                  <a:cubicBezTo>
                    <a:pt x="0" y="3926"/>
                    <a:pt x="341" y="5632"/>
                    <a:pt x="1474" y="6764"/>
                  </a:cubicBezTo>
                  <a:cubicBezTo>
                    <a:pt x="2232" y="7523"/>
                    <a:pt x="3247" y="7926"/>
                    <a:pt x="4279" y="7926"/>
                  </a:cubicBezTo>
                  <a:cubicBezTo>
                    <a:pt x="4789" y="7926"/>
                    <a:pt x="5302" y="7828"/>
                    <a:pt x="5791" y="7625"/>
                  </a:cubicBezTo>
                  <a:cubicBezTo>
                    <a:pt x="7274" y="7009"/>
                    <a:pt x="8240" y="5566"/>
                    <a:pt x="8240" y="3962"/>
                  </a:cubicBezTo>
                  <a:cubicBezTo>
                    <a:pt x="8237" y="1773"/>
                    <a:pt x="6465" y="1"/>
                    <a:pt x="42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bg2"/>
                </a:solidFill>
              </a:endParaRPr>
            </a:p>
          </p:txBody>
        </p:sp>
      </p:grpSp>
      <p:grpSp>
        <p:nvGrpSpPr>
          <p:cNvPr id="52" name="Google Shape;13049;p113">
            <a:extLst>
              <a:ext uri="{FF2B5EF4-FFF2-40B4-BE49-F238E27FC236}">
                <a16:creationId xmlns:a16="http://schemas.microsoft.com/office/drawing/2014/main" id="{98A282CE-D348-481E-939A-18B48199BE5D}"/>
              </a:ext>
            </a:extLst>
          </p:cNvPr>
          <p:cNvGrpSpPr/>
          <p:nvPr/>
        </p:nvGrpSpPr>
        <p:grpSpPr>
          <a:xfrm>
            <a:off x="2636104" y="1142928"/>
            <a:ext cx="389193" cy="361762"/>
            <a:chOff x="3270550" y="832575"/>
            <a:chExt cx="499375" cy="483125"/>
          </a:xfrm>
        </p:grpSpPr>
        <p:sp>
          <p:nvSpPr>
            <p:cNvPr id="53" name="Google Shape;13050;p113">
              <a:extLst>
                <a:ext uri="{FF2B5EF4-FFF2-40B4-BE49-F238E27FC236}">
                  <a16:creationId xmlns:a16="http://schemas.microsoft.com/office/drawing/2014/main" id="{462665C0-726D-4A08-8307-F85CAA6E7BC7}"/>
                </a:ext>
              </a:extLst>
            </p:cNvPr>
            <p:cNvSpPr/>
            <p:nvPr/>
          </p:nvSpPr>
          <p:spPr>
            <a:xfrm>
              <a:off x="3270550" y="865975"/>
              <a:ext cx="463725" cy="449725"/>
            </a:xfrm>
            <a:custGeom>
              <a:avLst/>
              <a:gdLst/>
              <a:ahLst/>
              <a:cxnLst/>
              <a:rect l="l" t="t" r="r" b="b"/>
              <a:pathLst>
                <a:path w="18549" h="17989" extrusionOk="0">
                  <a:moveTo>
                    <a:pt x="4823" y="1361"/>
                  </a:moveTo>
                  <a:lnTo>
                    <a:pt x="9177" y="8619"/>
                  </a:lnTo>
                  <a:cubicBezTo>
                    <a:pt x="9237" y="8716"/>
                    <a:pt x="9325" y="8794"/>
                    <a:pt x="9427" y="8843"/>
                  </a:cubicBezTo>
                  <a:lnTo>
                    <a:pt x="17136" y="12345"/>
                  </a:lnTo>
                  <a:cubicBezTo>
                    <a:pt x="15653" y="15102"/>
                    <a:pt x="12779" y="16856"/>
                    <a:pt x="9663" y="16856"/>
                  </a:cubicBezTo>
                  <a:cubicBezTo>
                    <a:pt x="4958" y="16856"/>
                    <a:pt x="1133" y="13031"/>
                    <a:pt x="1133" y="8326"/>
                  </a:cubicBezTo>
                  <a:cubicBezTo>
                    <a:pt x="1133" y="5573"/>
                    <a:pt x="2534" y="2952"/>
                    <a:pt x="4823" y="1361"/>
                  </a:cubicBezTo>
                  <a:close/>
                  <a:moveTo>
                    <a:pt x="5005" y="0"/>
                  </a:moveTo>
                  <a:cubicBezTo>
                    <a:pt x="4907" y="0"/>
                    <a:pt x="4807" y="26"/>
                    <a:pt x="4717" y="80"/>
                  </a:cubicBezTo>
                  <a:cubicBezTo>
                    <a:pt x="3313" y="926"/>
                    <a:pt x="2141" y="2106"/>
                    <a:pt x="1311" y="3516"/>
                  </a:cubicBezTo>
                  <a:cubicBezTo>
                    <a:pt x="453" y="4975"/>
                    <a:pt x="1" y="6636"/>
                    <a:pt x="1" y="8326"/>
                  </a:cubicBezTo>
                  <a:cubicBezTo>
                    <a:pt x="1" y="10896"/>
                    <a:pt x="1009" y="13321"/>
                    <a:pt x="2839" y="15150"/>
                  </a:cubicBezTo>
                  <a:cubicBezTo>
                    <a:pt x="4669" y="16980"/>
                    <a:pt x="7093" y="17989"/>
                    <a:pt x="9663" y="17989"/>
                  </a:cubicBezTo>
                  <a:cubicBezTo>
                    <a:pt x="13410" y="17989"/>
                    <a:pt x="16846" y="15757"/>
                    <a:pt x="18419" y="12306"/>
                  </a:cubicBezTo>
                  <a:cubicBezTo>
                    <a:pt x="18549" y="12022"/>
                    <a:pt x="18422" y="11687"/>
                    <a:pt x="18138" y="11557"/>
                  </a:cubicBezTo>
                  <a:lnTo>
                    <a:pt x="10058" y="7886"/>
                  </a:lnTo>
                  <a:lnTo>
                    <a:pt x="5493" y="277"/>
                  </a:lnTo>
                  <a:cubicBezTo>
                    <a:pt x="5387" y="99"/>
                    <a:pt x="5198" y="0"/>
                    <a:pt x="50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 name="Google Shape;13051;p113">
              <a:extLst>
                <a:ext uri="{FF2B5EF4-FFF2-40B4-BE49-F238E27FC236}">
                  <a16:creationId xmlns:a16="http://schemas.microsoft.com/office/drawing/2014/main" id="{ACD9DB6D-2DC9-41DF-84A5-0AD2C6C0AB30}"/>
                </a:ext>
              </a:extLst>
            </p:cNvPr>
            <p:cNvSpPr/>
            <p:nvPr/>
          </p:nvSpPr>
          <p:spPr>
            <a:xfrm>
              <a:off x="3562600" y="876075"/>
              <a:ext cx="207325" cy="241775"/>
            </a:xfrm>
            <a:custGeom>
              <a:avLst/>
              <a:gdLst/>
              <a:ahLst/>
              <a:cxnLst/>
              <a:rect l="l" t="t" r="r" b="b"/>
              <a:pathLst>
                <a:path w="8293" h="9671" extrusionOk="0">
                  <a:moveTo>
                    <a:pt x="4204" y="1437"/>
                  </a:moveTo>
                  <a:cubicBezTo>
                    <a:pt x="5680" y="2826"/>
                    <a:pt x="6517" y="4764"/>
                    <a:pt x="6511" y="6790"/>
                  </a:cubicBezTo>
                  <a:cubicBezTo>
                    <a:pt x="6511" y="7300"/>
                    <a:pt x="6459" y="7811"/>
                    <a:pt x="6354" y="8309"/>
                  </a:cubicBezTo>
                  <a:lnTo>
                    <a:pt x="1468" y="6090"/>
                  </a:lnTo>
                  <a:lnTo>
                    <a:pt x="4204" y="1437"/>
                  </a:lnTo>
                  <a:close/>
                  <a:moveTo>
                    <a:pt x="4060" y="1"/>
                  </a:moveTo>
                  <a:cubicBezTo>
                    <a:pt x="3867" y="1"/>
                    <a:pt x="3677" y="99"/>
                    <a:pt x="3570" y="280"/>
                  </a:cubicBezTo>
                  <a:lnTo>
                    <a:pt x="173" y="6056"/>
                  </a:lnTo>
                  <a:cubicBezTo>
                    <a:pt x="1" y="6346"/>
                    <a:pt x="119" y="6721"/>
                    <a:pt x="427" y="6860"/>
                  </a:cubicBezTo>
                  <a:lnTo>
                    <a:pt x="6499" y="9622"/>
                  </a:lnTo>
                  <a:cubicBezTo>
                    <a:pt x="6574" y="9656"/>
                    <a:pt x="6653" y="9671"/>
                    <a:pt x="6734" y="9671"/>
                  </a:cubicBezTo>
                  <a:cubicBezTo>
                    <a:pt x="6982" y="9671"/>
                    <a:pt x="7202" y="9508"/>
                    <a:pt x="7275" y="9269"/>
                  </a:cubicBezTo>
                  <a:cubicBezTo>
                    <a:pt x="8292" y="5921"/>
                    <a:pt x="7157" y="2291"/>
                    <a:pt x="4409" y="123"/>
                  </a:cubicBezTo>
                  <a:cubicBezTo>
                    <a:pt x="4305" y="40"/>
                    <a:pt x="4182" y="1"/>
                    <a:pt x="4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 name="Google Shape;13052;p113">
              <a:extLst>
                <a:ext uri="{FF2B5EF4-FFF2-40B4-BE49-F238E27FC236}">
                  <a16:creationId xmlns:a16="http://schemas.microsoft.com/office/drawing/2014/main" id="{A4844242-38AD-481F-B4E9-D8774DF80BDE}"/>
                </a:ext>
              </a:extLst>
            </p:cNvPr>
            <p:cNvSpPr/>
            <p:nvPr/>
          </p:nvSpPr>
          <p:spPr>
            <a:xfrm>
              <a:off x="3443500" y="832575"/>
              <a:ext cx="187300" cy="173625"/>
            </a:xfrm>
            <a:custGeom>
              <a:avLst/>
              <a:gdLst/>
              <a:ahLst/>
              <a:cxnLst/>
              <a:rect l="l" t="t" r="r" b="b"/>
              <a:pathLst>
                <a:path w="7492" h="6945" extrusionOk="0">
                  <a:moveTo>
                    <a:pt x="3877" y="1133"/>
                  </a:moveTo>
                  <a:cubicBezTo>
                    <a:pt x="4588" y="1133"/>
                    <a:pt x="5300" y="1235"/>
                    <a:pt x="5991" y="1440"/>
                  </a:cubicBezTo>
                  <a:lnTo>
                    <a:pt x="3735" y="5269"/>
                  </a:lnTo>
                  <a:lnTo>
                    <a:pt x="1492" y="1528"/>
                  </a:lnTo>
                  <a:cubicBezTo>
                    <a:pt x="2264" y="1265"/>
                    <a:pt x="3070" y="1133"/>
                    <a:pt x="3877" y="1133"/>
                  </a:cubicBezTo>
                  <a:close/>
                  <a:moveTo>
                    <a:pt x="3877" y="0"/>
                  </a:moveTo>
                  <a:cubicBezTo>
                    <a:pt x="2702" y="0"/>
                    <a:pt x="1528" y="243"/>
                    <a:pt x="432" y="728"/>
                  </a:cubicBezTo>
                  <a:cubicBezTo>
                    <a:pt x="121" y="867"/>
                    <a:pt x="0" y="1244"/>
                    <a:pt x="175" y="1537"/>
                  </a:cubicBezTo>
                  <a:lnTo>
                    <a:pt x="3255" y="6670"/>
                  </a:lnTo>
                  <a:cubicBezTo>
                    <a:pt x="3358" y="6839"/>
                    <a:pt x="3542" y="6945"/>
                    <a:pt x="3741" y="6945"/>
                  </a:cubicBezTo>
                  <a:lnTo>
                    <a:pt x="3744" y="6945"/>
                  </a:lnTo>
                  <a:cubicBezTo>
                    <a:pt x="3943" y="6945"/>
                    <a:pt x="4128" y="6839"/>
                    <a:pt x="4230" y="6667"/>
                  </a:cubicBezTo>
                  <a:lnTo>
                    <a:pt x="7313" y="1419"/>
                  </a:lnTo>
                  <a:cubicBezTo>
                    <a:pt x="7491" y="1120"/>
                    <a:pt x="7358" y="737"/>
                    <a:pt x="7038" y="607"/>
                  </a:cubicBezTo>
                  <a:cubicBezTo>
                    <a:pt x="6023" y="202"/>
                    <a:pt x="4950" y="0"/>
                    <a:pt x="38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0" name="Google Shape;13057;p113">
            <a:extLst>
              <a:ext uri="{FF2B5EF4-FFF2-40B4-BE49-F238E27FC236}">
                <a16:creationId xmlns:a16="http://schemas.microsoft.com/office/drawing/2014/main" id="{228C1008-EADB-474A-8E4A-0AE85487E0D1}"/>
              </a:ext>
            </a:extLst>
          </p:cNvPr>
          <p:cNvSpPr/>
          <p:nvPr/>
        </p:nvSpPr>
        <p:spPr>
          <a:xfrm>
            <a:off x="2646290" y="3713123"/>
            <a:ext cx="364041" cy="363654"/>
          </a:xfrm>
          <a:custGeom>
            <a:avLst/>
            <a:gdLst/>
            <a:ahLst/>
            <a:cxnLst/>
            <a:rect l="l" t="t" r="r" b="b"/>
            <a:pathLst>
              <a:path w="19329" h="19325" extrusionOk="0">
                <a:moveTo>
                  <a:pt x="9062" y="1229"/>
                </a:moveTo>
                <a:lnTo>
                  <a:pt x="9062" y="4539"/>
                </a:lnTo>
                <a:cubicBezTo>
                  <a:pt x="8470" y="4557"/>
                  <a:pt x="7885" y="4602"/>
                  <a:pt x="7311" y="4674"/>
                </a:cubicBezTo>
                <a:cubicBezTo>
                  <a:pt x="7223" y="4339"/>
                  <a:pt x="7036" y="4037"/>
                  <a:pt x="6773" y="3811"/>
                </a:cubicBezTo>
                <a:cubicBezTo>
                  <a:pt x="7392" y="2428"/>
                  <a:pt x="8211" y="1513"/>
                  <a:pt x="9062" y="1229"/>
                </a:cubicBezTo>
                <a:close/>
                <a:moveTo>
                  <a:pt x="10194" y="1226"/>
                </a:moveTo>
                <a:cubicBezTo>
                  <a:pt x="11278" y="1586"/>
                  <a:pt x="12272" y="2944"/>
                  <a:pt x="12912" y="4835"/>
                </a:cubicBezTo>
                <a:cubicBezTo>
                  <a:pt x="12015" y="4662"/>
                  <a:pt x="11106" y="4566"/>
                  <a:pt x="10194" y="4539"/>
                </a:cubicBezTo>
                <a:lnTo>
                  <a:pt x="10194" y="1226"/>
                </a:lnTo>
                <a:close/>
                <a:moveTo>
                  <a:pt x="5665" y="4530"/>
                </a:moveTo>
                <a:cubicBezTo>
                  <a:pt x="6170" y="4530"/>
                  <a:pt x="6423" y="5139"/>
                  <a:pt x="6067" y="5496"/>
                </a:cubicBezTo>
                <a:cubicBezTo>
                  <a:pt x="5950" y="5611"/>
                  <a:pt x="5808" y="5663"/>
                  <a:pt x="5669" y="5663"/>
                </a:cubicBezTo>
                <a:cubicBezTo>
                  <a:pt x="5378" y="5663"/>
                  <a:pt x="5101" y="5438"/>
                  <a:pt x="5101" y="5097"/>
                </a:cubicBezTo>
                <a:cubicBezTo>
                  <a:pt x="5101" y="4783"/>
                  <a:pt x="5351" y="4530"/>
                  <a:pt x="5665" y="4530"/>
                </a:cubicBezTo>
                <a:close/>
                <a:moveTo>
                  <a:pt x="6743" y="1643"/>
                </a:moveTo>
                <a:cubicBezTo>
                  <a:pt x="6363" y="2129"/>
                  <a:pt x="6019" y="2718"/>
                  <a:pt x="5717" y="3397"/>
                </a:cubicBezTo>
                <a:lnTo>
                  <a:pt x="5665" y="3397"/>
                </a:lnTo>
                <a:cubicBezTo>
                  <a:pt x="4578" y="3397"/>
                  <a:pt x="3769" y="4406"/>
                  <a:pt x="4008" y="5469"/>
                </a:cubicBezTo>
                <a:cubicBezTo>
                  <a:pt x="3075" y="5822"/>
                  <a:pt x="2277" y="6266"/>
                  <a:pt x="1646" y="6773"/>
                </a:cubicBezTo>
                <a:cubicBezTo>
                  <a:pt x="2507" y="4394"/>
                  <a:pt x="4373" y="2516"/>
                  <a:pt x="6743" y="1643"/>
                </a:cubicBezTo>
                <a:close/>
                <a:moveTo>
                  <a:pt x="12510" y="1631"/>
                </a:moveTo>
                <a:lnTo>
                  <a:pt x="12510" y="1631"/>
                </a:lnTo>
                <a:cubicBezTo>
                  <a:pt x="14926" y="2500"/>
                  <a:pt x="16828" y="4403"/>
                  <a:pt x="17698" y="6818"/>
                </a:cubicBezTo>
                <a:cubicBezTo>
                  <a:pt x="17269" y="6483"/>
                  <a:pt x="16810" y="6196"/>
                  <a:pt x="16327" y="5955"/>
                </a:cubicBezTo>
                <a:cubicBezTo>
                  <a:pt x="15645" y="5614"/>
                  <a:pt x="14932" y="5342"/>
                  <a:pt x="14195" y="5136"/>
                </a:cubicBezTo>
                <a:cubicBezTo>
                  <a:pt x="13933" y="4203"/>
                  <a:pt x="13585" y="3349"/>
                  <a:pt x="13169" y="2612"/>
                </a:cubicBezTo>
                <a:cubicBezTo>
                  <a:pt x="12975" y="2268"/>
                  <a:pt x="12755" y="1942"/>
                  <a:pt x="12510" y="1631"/>
                </a:cubicBezTo>
                <a:close/>
                <a:moveTo>
                  <a:pt x="4636" y="6444"/>
                </a:moveTo>
                <a:cubicBezTo>
                  <a:pt x="4684" y="6483"/>
                  <a:pt x="4738" y="6519"/>
                  <a:pt x="4793" y="6553"/>
                </a:cubicBezTo>
                <a:cubicBezTo>
                  <a:pt x="4651" y="7407"/>
                  <a:pt x="4566" y="8268"/>
                  <a:pt x="4542" y="9134"/>
                </a:cubicBezTo>
                <a:lnTo>
                  <a:pt x="1230" y="9134"/>
                </a:lnTo>
                <a:cubicBezTo>
                  <a:pt x="1568" y="8083"/>
                  <a:pt x="2821" y="7081"/>
                  <a:pt x="4636" y="6444"/>
                </a:cubicBezTo>
                <a:close/>
                <a:moveTo>
                  <a:pt x="9062" y="5674"/>
                </a:moveTo>
                <a:lnTo>
                  <a:pt x="9062" y="9134"/>
                </a:lnTo>
                <a:lnTo>
                  <a:pt x="5674" y="9134"/>
                </a:lnTo>
                <a:cubicBezTo>
                  <a:pt x="5698" y="8343"/>
                  <a:pt x="5774" y="7558"/>
                  <a:pt x="5904" y="6776"/>
                </a:cubicBezTo>
                <a:lnTo>
                  <a:pt x="5904" y="6779"/>
                </a:lnTo>
                <a:cubicBezTo>
                  <a:pt x="6462" y="6698"/>
                  <a:pt x="6949" y="6344"/>
                  <a:pt x="7196" y="5834"/>
                </a:cubicBezTo>
                <a:cubicBezTo>
                  <a:pt x="7815" y="5746"/>
                  <a:pt x="8437" y="5692"/>
                  <a:pt x="9062" y="5674"/>
                </a:cubicBezTo>
                <a:close/>
                <a:moveTo>
                  <a:pt x="10194" y="5671"/>
                </a:moveTo>
                <a:cubicBezTo>
                  <a:pt x="11227" y="5701"/>
                  <a:pt x="12257" y="5834"/>
                  <a:pt x="13265" y="6063"/>
                </a:cubicBezTo>
                <a:cubicBezTo>
                  <a:pt x="13422" y="6743"/>
                  <a:pt x="13534" y="7431"/>
                  <a:pt x="13597" y="8126"/>
                </a:cubicBezTo>
                <a:cubicBezTo>
                  <a:pt x="13144" y="8310"/>
                  <a:pt x="12794" y="8675"/>
                  <a:pt x="12631" y="9134"/>
                </a:cubicBezTo>
                <a:lnTo>
                  <a:pt x="10194" y="9134"/>
                </a:lnTo>
                <a:lnTo>
                  <a:pt x="10194" y="5671"/>
                </a:lnTo>
                <a:close/>
                <a:moveTo>
                  <a:pt x="14497" y="6417"/>
                </a:moveTo>
                <a:cubicBezTo>
                  <a:pt x="14950" y="6571"/>
                  <a:pt x="15391" y="6752"/>
                  <a:pt x="15817" y="6966"/>
                </a:cubicBezTo>
                <a:cubicBezTo>
                  <a:pt x="17037" y="7585"/>
                  <a:pt x="17837" y="8352"/>
                  <a:pt x="18099" y="9137"/>
                </a:cubicBezTo>
                <a:lnTo>
                  <a:pt x="15835" y="9134"/>
                </a:lnTo>
                <a:cubicBezTo>
                  <a:pt x="15654" y="8627"/>
                  <a:pt x="15243" y="8234"/>
                  <a:pt x="14730" y="8077"/>
                </a:cubicBezTo>
                <a:cubicBezTo>
                  <a:pt x="14678" y="7519"/>
                  <a:pt x="14603" y="6966"/>
                  <a:pt x="14497" y="6417"/>
                </a:cubicBezTo>
                <a:close/>
                <a:moveTo>
                  <a:pt x="14241" y="9137"/>
                </a:moveTo>
                <a:cubicBezTo>
                  <a:pt x="14555" y="9137"/>
                  <a:pt x="14808" y="9391"/>
                  <a:pt x="14808" y="9702"/>
                </a:cubicBezTo>
                <a:cubicBezTo>
                  <a:pt x="14808" y="10016"/>
                  <a:pt x="14555" y="10270"/>
                  <a:pt x="14241" y="10270"/>
                </a:cubicBezTo>
                <a:lnTo>
                  <a:pt x="14241" y="10267"/>
                </a:lnTo>
                <a:lnTo>
                  <a:pt x="14204" y="10267"/>
                </a:lnTo>
                <a:cubicBezTo>
                  <a:pt x="13902" y="10251"/>
                  <a:pt x="13667" y="10004"/>
                  <a:pt x="13667" y="9702"/>
                </a:cubicBezTo>
                <a:cubicBezTo>
                  <a:pt x="13667" y="9403"/>
                  <a:pt x="13899" y="9155"/>
                  <a:pt x="14195" y="9137"/>
                </a:cubicBezTo>
                <a:close/>
                <a:moveTo>
                  <a:pt x="18099" y="10270"/>
                </a:moveTo>
                <a:cubicBezTo>
                  <a:pt x="17861" y="10967"/>
                  <a:pt x="17194" y="11643"/>
                  <a:pt x="16161" y="12217"/>
                </a:cubicBezTo>
                <a:cubicBezTo>
                  <a:pt x="15632" y="12504"/>
                  <a:pt x="15080" y="12742"/>
                  <a:pt x="14506" y="12930"/>
                </a:cubicBezTo>
                <a:cubicBezTo>
                  <a:pt x="14606" y="12407"/>
                  <a:pt x="14678" y="11873"/>
                  <a:pt x="14730" y="11323"/>
                </a:cubicBezTo>
                <a:lnTo>
                  <a:pt x="14730" y="11326"/>
                </a:lnTo>
                <a:cubicBezTo>
                  <a:pt x="15243" y="11166"/>
                  <a:pt x="15654" y="10774"/>
                  <a:pt x="15835" y="10270"/>
                </a:cubicBezTo>
                <a:close/>
                <a:moveTo>
                  <a:pt x="4542" y="10267"/>
                </a:moveTo>
                <a:cubicBezTo>
                  <a:pt x="4566" y="11163"/>
                  <a:pt x="4660" y="12060"/>
                  <a:pt x="4820" y="12945"/>
                </a:cubicBezTo>
                <a:cubicBezTo>
                  <a:pt x="2927" y="12320"/>
                  <a:pt x="1583" y="11351"/>
                  <a:pt x="1230" y="10267"/>
                </a:cubicBezTo>
                <a:close/>
                <a:moveTo>
                  <a:pt x="9062" y="10267"/>
                </a:moveTo>
                <a:lnTo>
                  <a:pt x="9062" y="12628"/>
                </a:lnTo>
                <a:cubicBezTo>
                  <a:pt x="8603" y="12791"/>
                  <a:pt x="8238" y="13141"/>
                  <a:pt x="8054" y="13594"/>
                </a:cubicBezTo>
                <a:cubicBezTo>
                  <a:pt x="7377" y="13534"/>
                  <a:pt x="6707" y="13428"/>
                  <a:pt x="6046" y="13280"/>
                </a:cubicBezTo>
                <a:cubicBezTo>
                  <a:pt x="5828" y="12290"/>
                  <a:pt x="5702" y="11281"/>
                  <a:pt x="5674" y="10267"/>
                </a:cubicBezTo>
                <a:close/>
                <a:moveTo>
                  <a:pt x="12631" y="10267"/>
                </a:moveTo>
                <a:cubicBezTo>
                  <a:pt x="12794" y="10725"/>
                  <a:pt x="13144" y="11091"/>
                  <a:pt x="13597" y="11275"/>
                </a:cubicBezTo>
                <a:cubicBezTo>
                  <a:pt x="13534" y="11945"/>
                  <a:pt x="13431" y="12613"/>
                  <a:pt x="13280" y="13268"/>
                </a:cubicBezTo>
                <a:cubicBezTo>
                  <a:pt x="12595" y="13422"/>
                  <a:pt x="11900" y="13531"/>
                  <a:pt x="11203" y="13594"/>
                </a:cubicBezTo>
                <a:cubicBezTo>
                  <a:pt x="11019" y="13141"/>
                  <a:pt x="10653" y="12791"/>
                  <a:pt x="10194" y="12628"/>
                </a:cubicBezTo>
                <a:lnTo>
                  <a:pt x="10194" y="10267"/>
                </a:lnTo>
                <a:close/>
                <a:moveTo>
                  <a:pt x="9627" y="13678"/>
                </a:moveTo>
                <a:cubicBezTo>
                  <a:pt x="9923" y="13678"/>
                  <a:pt x="10170" y="13905"/>
                  <a:pt x="10191" y="14201"/>
                </a:cubicBezTo>
                <a:lnTo>
                  <a:pt x="10191" y="14231"/>
                </a:lnTo>
                <a:cubicBezTo>
                  <a:pt x="10191" y="14231"/>
                  <a:pt x="10191" y="14234"/>
                  <a:pt x="10191" y="14237"/>
                </a:cubicBezTo>
                <a:cubicBezTo>
                  <a:pt x="10188" y="14545"/>
                  <a:pt x="9938" y="14793"/>
                  <a:pt x="9630" y="14796"/>
                </a:cubicBezTo>
                <a:cubicBezTo>
                  <a:pt x="9319" y="14796"/>
                  <a:pt x="9065" y="14545"/>
                  <a:pt x="9062" y="14237"/>
                </a:cubicBezTo>
                <a:lnTo>
                  <a:pt x="9062" y="14231"/>
                </a:lnTo>
                <a:lnTo>
                  <a:pt x="9062" y="14201"/>
                </a:lnTo>
                <a:cubicBezTo>
                  <a:pt x="9083" y="13905"/>
                  <a:pt x="9331" y="13678"/>
                  <a:pt x="9627" y="13678"/>
                </a:cubicBezTo>
                <a:close/>
                <a:moveTo>
                  <a:pt x="1640" y="12579"/>
                </a:moveTo>
                <a:lnTo>
                  <a:pt x="1640" y="12579"/>
                </a:lnTo>
                <a:cubicBezTo>
                  <a:pt x="1936" y="12812"/>
                  <a:pt x="2250" y="13020"/>
                  <a:pt x="2579" y="13204"/>
                </a:cubicBezTo>
                <a:cubicBezTo>
                  <a:pt x="3313" y="13615"/>
                  <a:pt x="4168" y="13953"/>
                  <a:pt x="5110" y="14213"/>
                </a:cubicBezTo>
                <a:cubicBezTo>
                  <a:pt x="5496" y="15620"/>
                  <a:pt x="6061" y="16813"/>
                  <a:pt x="6752" y="17691"/>
                </a:cubicBezTo>
                <a:cubicBezTo>
                  <a:pt x="4373" y="16828"/>
                  <a:pt x="2501" y="14956"/>
                  <a:pt x="1640" y="12579"/>
                </a:cubicBezTo>
                <a:close/>
                <a:moveTo>
                  <a:pt x="17698" y="12555"/>
                </a:moveTo>
                <a:cubicBezTo>
                  <a:pt x="16837" y="14938"/>
                  <a:pt x="14932" y="16831"/>
                  <a:pt x="12535" y="17691"/>
                </a:cubicBezTo>
                <a:cubicBezTo>
                  <a:pt x="12770" y="17395"/>
                  <a:pt x="12981" y="17081"/>
                  <a:pt x="13169" y="16752"/>
                </a:cubicBezTo>
                <a:cubicBezTo>
                  <a:pt x="13594" y="16013"/>
                  <a:pt x="13945" y="15149"/>
                  <a:pt x="14213" y="14201"/>
                </a:cubicBezTo>
                <a:cubicBezTo>
                  <a:pt x="15140" y="13944"/>
                  <a:pt x="15986" y="13609"/>
                  <a:pt x="16713" y="13204"/>
                </a:cubicBezTo>
                <a:cubicBezTo>
                  <a:pt x="17058" y="13014"/>
                  <a:pt x="17387" y="12797"/>
                  <a:pt x="17698" y="12555"/>
                </a:cubicBezTo>
                <a:close/>
                <a:moveTo>
                  <a:pt x="6381" y="14503"/>
                </a:moveTo>
                <a:cubicBezTo>
                  <a:pt x="6906" y="14602"/>
                  <a:pt x="7450" y="14678"/>
                  <a:pt x="8005" y="14726"/>
                </a:cubicBezTo>
                <a:cubicBezTo>
                  <a:pt x="8162" y="15240"/>
                  <a:pt x="8555" y="15650"/>
                  <a:pt x="9062" y="15831"/>
                </a:cubicBezTo>
                <a:lnTo>
                  <a:pt x="9062" y="18096"/>
                </a:lnTo>
                <a:cubicBezTo>
                  <a:pt x="8286" y="17833"/>
                  <a:pt x="7531" y="17048"/>
                  <a:pt x="6933" y="15853"/>
                </a:cubicBezTo>
                <a:cubicBezTo>
                  <a:pt x="6716" y="15415"/>
                  <a:pt x="6532" y="14965"/>
                  <a:pt x="6381" y="14503"/>
                </a:cubicBezTo>
                <a:close/>
                <a:moveTo>
                  <a:pt x="12933" y="14497"/>
                </a:moveTo>
                <a:cubicBezTo>
                  <a:pt x="12740" y="15083"/>
                  <a:pt x="12486" y="15650"/>
                  <a:pt x="12184" y="16188"/>
                </a:cubicBezTo>
                <a:cubicBezTo>
                  <a:pt x="11595" y="17211"/>
                  <a:pt x="10904" y="17869"/>
                  <a:pt x="10194" y="18099"/>
                </a:cubicBezTo>
                <a:lnTo>
                  <a:pt x="10194" y="15831"/>
                </a:lnTo>
                <a:cubicBezTo>
                  <a:pt x="10702" y="15650"/>
                  <a:pt x="11094" y="15240"/>
                  <a:pt x="11251" y="14726"/>
                </a:cubicBezTo>
                <a:cubicBezTo>
                  <a:pt x="11828" y="14675"/>
                  <a:pt x="12390" y="14596"/>
                  <a:pt x="12933" y="14497"/>
                </a:cubicBezTo>
                <a:close/>
                <a:moveTo>
                  <a:pt x="9630" y="0"/>
                </a:moveTo>
                <a:cubicBezTo>
                  <a:pt x="7063" y="0"/>
                  <a:pt x="4645" y="1015"/>
                  <a:pt x="2821" y="2860"/>
                </a:cubicBezTo>
                <a:cubicBezTo>
                  <a:pt x="1012" y="4678"/>
                  <a:pt x="1" y="7138"/>
                  <a:pt x="4" y="9702"/>
                </a:cubicBezTo>
                <a:cubicBezTo>
                  <a:pt x="4" y="15016"/>
                  <a:pt x="4313" y="19325"/>
                  <a:pt x="9630" y="19325"/>
                </a:cubicBezTo>
                <a:cubicBezTo>
                  <a:pt x="9634" y="19325"/>
                  <a:pt x="9637" y="19325"/>
                  <a:pt x="9641" y="19325"/>
                </a:cubicBezTo>
                <a:cubicBezTo>
                  <a:pt x="12198" y="19325"/>
                  <a:pt x="14654" y="18314"/>
                  <a:pt x="16469" y="16508"/>
                </a:cubicBezTo>
                <a:cubicBezTo>
                  <a:pt x="18314" y="14687"/>
                  <a:pt x="19328" y="12268"/>
                  <a:pt x="19328" y="9702"/>
                </a:cubicBezTo>
                <a:cubicBezTo>
                  <a:pt x="19328" y="8407"/>
                  <a:pt x="19069" y="7129"/>
                  <a:pt x="18558" y="5940"/>
                </a:cubicBezTo>
                <a:cubicBezTo>
                  <a:pt x="18066" y="4789"/>
                  <a:pt x="17360" y="3741"/>
                  <a:pt x="16472" y="2857"/>
                </a:cubicBezTo>
                <a:cubicBezTo>
                  <a:pt x="15587" y="1969"/>
                  <a:pt x="14539" y="1263"/>
                  <a:pt x="13389" y="770"/>
                </a:cubicBezTo>
                <a:cubicBezTo>
                  <a:pt x="12199" y="260"/>
                  <a:pt x="10922" y="0"/>
                  <a:pt x="9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61" name="Google Shape;13058;p113">
            <a:extLst>
              <a:ext uri="{FF2B5EF4-FFF2-40B4-BE49-F238E27FC236}">
                <a16:creationId xmlns:a16="http://schemas.microsoft.com/office/drawing/2014/main" id="{CAA6DEDF-0481-4CD3-88B5-7B944CA63BAE}"/>
              </a:ext>
            </a:extLst>
          </p:cNvPr>
          <p:cNvSpPr/>
          <p:nvPr/>
        </p:nvSpPr>
        <p:spPr>
          <a:xfrm>
            <a:off x="973634" y="3754977"/>
            <a:ext cx="397848" cy="362926"/>
          </a:xfrm>
          <a:custGeom>
            <a:avLst/>
            <a:gdLst/>
            <a:ahLst/>
            <a:cxnLst/>
            <a:rect l="l" t="t" r="r" b="b"/>
            <a:pathLst>
              <a:path w="19516" h="19326" extrusionOk="0">
                <a:moveTo>
                  <a:pt x="15929" y="1934"/>
                </a:moveTo>
                <a:lnTo>
                  <a:pt x="15929" y="2834"/>
                </a:lnTo>
                <a:cubicBezTo>
                  <a:pt x="15929" y="3145"/>
                  <a:pt x="16182" y="3398"/>
                  <a:pt x="16496" y="3398"/>
                </a:cubicBezTo>
                <a:lnTo>
                  <a:pt x="17393" y="3398"/>
                </a:lnTo>
                <a:lnTo>
                  <a:pt x="16261" y="4531"/>
                </a:lnTo>
                <a:lnTo>
                  <a:pt x="14796" y="4531"/>
                </a:lnTo>
                <a:lnTo>
                  <a:pt x="14796" y="3066"/>
                </a:lnTo>
                <a:lnTo>
                  <a:pt x="15929" y="1934"/>
                </a:lnTo>
                <a:close/>
                <a:moveTo>
                  <a:pt x="9663" y="7927"/>
                </a:moveTo>
                <a:cubicBezTo>
                  <a:pt x="9926" y="7927"/>
                  <a:pt x="10183" y="7991"/>
                  <a:pt x="10418" y="8109"/>
                </a:cubicBezTo>
                <a:lnTo>
                  <a:pt x="9262" y="9262"/>
                </a:lnTo>
                <a:cubicBezTo>
                  <a:pt x="9041" y="9485"/>
                  <a:pt x="9041" y="9842"/>
                  <a:pt x="9262" y="10065"/>
                </a:cubicBezTo>
                <a:cubicBezTo>
                  <a:pt x="9372" y="10175"/>
                  <a:pt x="9517" y="10231"/>
                  <a:pt x="9662" y="10231"/>
                </a:cubicBezTo>
                <a:cubicBezTo>
                  <a:pt x="9807" y="10231"/>
                  <a:pt x="9952" y="10175"/>
                  <a:pt x="10062" y="10065"/>
                </a:cubicBezTo>
                <a:lnTo>
                  <a:pt x="11218" y="8909"/>
                </a:lnTo>
                <a:cubicBezTo>
                  <a:pt x="11336" y="9141"/>
                  <a:pt x="11399" y="9401"/>
                  <a:pt x="11399" y="9664"/>
                </a:cubicBezTo>
                <a:cubicBezTo>
                  <a:pt x="11399" y="10585"/>
                  <a:pt x="10605" y="11364"/>
                  <a:pt x="9663" y="11364"/>
                </a:cubicBezTo>
                <a:cubicBezTo>
                  <a:pt x="8721" y="11364"/>
                  <a:pt x="7927" y="10585"/>
                  <a:pt x="7927" y="9664"/>
                </a:cubicBezTo>
                <a:cubicBezTo>
                  <a:pt x="7927" y="8722"/>
                  <a:pt x="8721" y="7927"/>
                  <a:pt x="9663" y="7927"/>
                </a:cubicBezTo>
                <a:close/>
                <a:moveTo>
                  <a:pt x="9663" y="5663"/>
                </a:moveTo>
                <a:cubicBezTo>
                  <a:pt x="10527" y="5666"/>
                  <a:pt x="11363" y="5953"/>
                  <a:pt x="12049" y="6478"/>
                </a:cubicBezTo>
                <a:lnTo>
                  <a:pt x="11242" y="7287"/>
                </a:lnTo>
                <a:cubicBezTo>
                  <a:pt x="10777" y="6967"/>
                  <a:pt x="10228" y="6798"/>
                  <a:pt x="9663" y="6795"/>
                </a:cubicBezTo>
                <a:cubicBezTo>
                  <a:pt x="8108" y="6795"/>
                  <a:pt x="6795" y="8109"/>
                  <a:pt x="6795" y="9664"/>
                </a:cubicBezTo>
                <a:cubicBezTo>
                  <a:pt x="6795" y="10422"/>
                  <a:pt x="7103" y="11143"/>
                  <a:pt x="7649" y="11669"/>
                </a:cubicBezTo>
                <a:cubicBezTo>
                  <a:pt x="8208" y="12220"/>
                  <a:pt x="8935" y="12495"/>
                  <a:pt x="9663" y="12495"/>
                </a:cubicBezTo>
                <a:cubicBezTo>
                  <a:pt x="10391" y="12495"/>
                  <a:pt x="11119" y="12220"/>
                  <a:pt x="11677" y="11669"/>
                </a:cubicBezTo>
                <a:cubicBezTo>
                  <a:pt x="12224" y="11143"/>
                  <a:pt x="12532" y="10422"/>
                  <a:pt x="12532" y="9664"/>
                </a:cubicBezTo>
                <a:cubicBezTo>
                  <a:pt x="12529" y="9099"/>
                  <a:pt x="12360" y="8549"/>
                  <a:pt x="12043" y="8084"/>
                </a:cubicBezTo>
                <a:lnTo>
                  <a:pt x="12849" y="7278"/>
                </a:lnTo>
                <a:cubicBezTo>
                  <a:pt x="13374" y="7964"/>
                  <a:pt x="13661" y="8800"/>
                  <a:pt x="13664" y="9664"/>
                </a:cubicBezTo>
                <a:cubicBezTo>
                  <a:pt x="13664" y="11850"/>
                  <a:pt x="11870" y="13628"/>
                  <a:pt x="9663" y="13628"/>
                </a:cubicBezTo>
                <a:cubicBezTo>
                  <a:pt x="7456" y="13628"/>
                  <a:pt x="5662" y="11850"/>
                  <a:pt x="5662" y="9664"/>
                </a:cubicBezTo>
                <a:cubicBezTo>
                  <a:pt x="5662" y="7496"/>
                  <a:pt x="7495" y="5663"/>
                  <a:pt x="9663" y="5663"/>
                </a:cubicBezTo>
                <a:close/>
                <a:moveTo>
                  <a:pt x="9676" y="3398"/>
                </a:moveTo>
                <a:cubicBezTo>
                  <a:pt x="11130" y="3398"/>
                  <a:pt x="12541" y="3902"/>
                  <a:pt x="13664" y="4826"/>
                </a:cubicBezTo>
                <a:lnTo>
                  <a:pt x="13664" y="4863"/>
                </a:lnTo>
                <a:lnTo>
                  <a:pt x="12861" y="5663"/>
                </a:lnTo>
                <a:cubicBezTo>
                  <a:pt x="11911" y="4901"/>
                  <a:pt x="10770" y="4528"/>
                  <a:pt x="9634" y="4528"/>
                </a:cubicBezTo>
                <a:cubicBezTo>
                  <a:pt x="8214" y="4528"/>
                  <a:pt x="6803" y="5111"/>
                  <a:pt x="5786" y="6246"/>
                </a:cubicBezTo>
                <a:cubicBezTo>
                  <a:pt x="3959" y="8287"/>
                  <a:pt x="4047" y="11403"/>
                  <a:pt x="5985" y="13341"/>
                </a:cubicBezTo>
                <a:cubicBezTo>
                  <a:pt x="6991" y="14346"/>
                  <a:pt x="8313" y="14852"/>
                  <a:pt x="9638" y="14852"/>
                </a:cubicBezTo>
                <a:cubicBezTo>
                  <a:pt x="10866" y="14852"/>
                  <a:pt x="12096" y="14417"/>
                  <a:pt x="13078" y="13538"/>
                </a:cubicBezTo>
                <a:cubicBezTo>
                  <a:pt x="15119" y="11711"/>
                  <a:pt x="15376" y="8604"/>
                  <a:pt x="13664" y="6463"/>
                </a:cubicBezTo>
                <a:lnTo>
                  <a:pt x="14464" y="5663"/>
                </a:lnTo>
                <a:lnTo>
                  <a:pt x="14503" y="5663"/>
                </a:lnTo>
                <a:cubicBezTo>
                  <a:pt x="15430" y="6789"/>
                  <a:pt x="15935" y="8205"/>
                  <a:pt x="15929" y="9664"/>
                </a:cubicBezTo>
                <a:cubicBezTo>
                  <a:pt x="15929" y="13100"/>
                  <a:pt x="13117" y="15893"/>
                  <a:pt x="9663" y="15893"/>
                </a:cubicBezTo>
                <a:cubicBezTo>
                  <a:pt x="6209" y="15893"/>
                  <a:pt x="3398" y="13100"/>
                  <a:pt x="3398" y="9664"/>
                </a:cubicBezTo>
                <a:cubicBezTo>
                  <a:pt x="3398" y="6209"/>
                  <a:pt x="6209" y="3398"/>
                  <a:pt x="9663" y="3398"/>
                </a:cubicBezTo>
                <a:cubicBezTo>
                  <a:pt x="9668" y="3398"/>
                  <a:pt x="9672" y="3398"/>
                  <a:pt x="9676" y="3398"/>
                </a:cubicBezTo>
                <a:close/>
                <a:moveTo>
                  <a:pt x="9663" y="1134"/>
                </a:moveTo>
                <a:cubicBezTo>
                  <a:pt x="11176" y="1134"/>
                  <a:pt x="12661" y="1532"/>
                  <a:pt x="13975" y="2287"/>
                </a:cubicBezTo>
                <a:lnTo>
                  <a:pt x="13830" y="2432"/>
                </a:lnTo>
                <a:cubicBezTo>
                  <a:pt x="13724" y="2538"/>
                  <a:pt x="13664" y="2683"/>
                  <a:pt x="13664" y="2834"/>
                </a:cubicBezTo>
                <a:lnTo>
                  <a:pt x="13664" y="3428"/>
                </a:lnTo>
                <a:cubicBezTo>
                  <a:pt x="12473" y="2670"/>
                  <a:pt x="11090" y="2266"/>
                  <a:pt x="9679" y="2266"/>
                </a:cubicBezTo>
                <a:cubicBezTo>
                  <a:pt x="9674" y="2266"/>
                  <a:pt x="9668" y="2266"/>
                  <a:pt x="9663" y="2266"/>
                </a:cubicBezTo>
                <a:cubicBezTo>
                  <a:pt x="7701" y="2266"/>
                  <a:pt x="5847" y="3039"/>
                  <a:pt x="4443" y="4443"/>
                </a:cubicBezTo>
                <a:cubicBezTo>
                  <a:pt x="3039" y="5847"/>
                  <a:pt x="2266" y="7701"/>
                  <a:pt x="2266" y="9664"/>
                </a:cubicBezTo>
                <a:cubicBezTo>
                  <a:pt x="2266" y="11626"/>
                  <a:pt x="3039" y="13474"/>
                  <a:pt x="4443" y="14866"/>
                </a:cubicBezTo>
                <a:cubicBezTo>
                  <a:pt x="5886" y="16305"/>
                  <a:pt x="7775" y="17024"/>
                  <a:pt x="9663" y="17024"/>
                </a:cubicBezTo>
                <a:cubicBezTo>
                  <a:pt x="11552" y="17024"/>
                  <a:pt x="13441" y="16305"/>
                  <a:pt x="14884" y="14866"/>
                </a:cubicBezTo>
                <a:cubicBezTo>
                  <a:pt x="16288" y="13474"/>
                  <a:pt x="17061" y="11626"/>
                  <a:pt x="17061" y="9664"/>
                </a:cubicBezTo>
                <a:cubicBezTo>
                  <a:pt x="17064" y="8248"/>
                  <a:pt x="16659" y="6859"/>
                  <a:pt x="15898" y="5663"/>
                </a:cubicBezTo>
                <a:lnTo>
                  <a:pt x="16496" y="5663"/>
                </a:lnTo>
                <a:cubicBezTo>
                  <a:pt x="16644" y="5663"/>
                  <a:pt x="16789" y="5602"/>
                  <a:pt x="16895" y="5497"/>
                </a:cubicBezTo>
                <a:lnTo>
                  <a:pt x="17040" y="5352"/>
                </a:lnTo>
                <a:cubicBezTo>
                  <a:pt x="17795" y="6665"/>
                  <a:pt x="18193" y="8151"/>
                  <a:pt x="18193" y="9664"/>
                </a:cubicBezTo>
                <a:cubicBezTo>
                  <a:pt x="18193" y="14368"/>
                  <a:pt x="14367" y="18194"/>
                  <a:pt x="9663" y="18194"/>
                </a:cubicBezTo>
                <a:cubicBezTo>
                  <a:pt x="4959" y="18194"/>
                  <a:pt x="1133" y="14368"/>
                  <a:pt x="1133" y="9664"/>
                </a:cubicBezTo>
                <a:cubicBezTo>
                  <a:pt x="1133" y="4959"/>
                  <a:pt x="4959" y="1134"/>
                  <a:pt x="9663" y="1134"/>
                </a:cubicBezTo>
                <a:close/>
                <a:moveTo>
                  <a:pt x="16491" y="0"/>
                </a:moveTo>
                <a:cubicBezTo>
                  <a:pt x="16352" y="0"/>
                  <a:pt x="16210" y="52"/>
                  <a:pt x="16095" y="167"/>
                </a:cubicBezTo>
                <a:lnTo>
                  <a:pt x="14799" y="1463"/>
                </a:lnTo>
                <a:cubicBezTo>
                  <a:pt x="13256" y="509"/>
                  <a:pt x="11478" y="4"/>
                  <a:pt x="9663" y="1"/>
                </a:cubicBezTo>
                <a:cubicBezTo>
                  <a:pt x="7094" y="1"/>
                  <a:pt x="4669" y="1010"/>
                  <a:pt x="2839" y="2840"/>
                </a:cubicBezTo>
                <a:cubicBezTo>
                  <a:pt x="1009" y="4669"/>
                  <a:pt x="1" y="7094"/>
                  <a:pt x="1" y="9664"/>
                </a:cubicBezTo>
                <a:cubicBezTo>
                  <a:pt x="1" y="12233"/>
                  <a:pt x="1009" y="14658"/>
                  <a:pt x="2839" y="16488"/>
                </a:cubicBezTo>
                <a:cubicBezTo>
                  <a:pt x="4669" y="18317"/>
                  <a:pt x="7094" y="19326"/>
                  <a:pt x="9663" y="19326"/>
                </a:cubicBezTo>
                <a:cubicBezTo>
                  <a:pt x="12233" y="19326"/>
                  <a:pt x="14657" y="18317"/>
                  <a:pt x="16487" y="16488"/>
                </a:cubicBezTo>
                <a:cubicBezTo>
                  <a:pt x="18317" y="14658"/>
                  <a:pt x="19325" y="12233"/>
                  <a:pt x="19325" y="9664"/>
                </a:cubicBezTo>
                <a:cubicBezTo>
                  <a:pt x="19322" y="7849"/>
                  <a:pt x="18818" y="6070"/>
                  <a:pt x="17864" y="4528"/>
                </a:cubicBezTo>
                <a:lnTo>
                  <a:pt x="19159" y="3232"/>
                </a:lnTo>
                <a:cubicBezTo>
                  <a:pt x="19516" y="2876"/>
                  <a:pt x="19265" y="2266"/>
                  <a:pt x="18761" y="2266"/>
                </a:cubicBezTo>
                <a:lnTo>
                  <a:pt x="17061" y="2266"/>
                </a:lnTo>
                <a:lnTo>
                  <a:pt x="17061" y="569"/>
                </a:lnTo>
                <a:cubicBezTo>
                  <a:pt x="17061" y="226"/>
                  <a:pt x="16782" y="0"/>
                  <a:pt x="164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 name="Google Shape;13064;p113">
            <a:extLst>
              <a:ext uri="{FF2B5EF4-FFF2-40B4-BE49-F238E27FC236}">
                <a16:creationId xmlns:a16="http://schemas.microsoft.com/office/drawing/2014/main" id="{2927DDA7-F1EE-4EE0-9225-FC8BA7BD5A82}"/>
              </a:ext>
            </a:extLst>
          </p:cNvPr>
          <p:cNvSpPr txBox="1"/>
          <p:nvPr/>
        </p:nvSpPr>
        <p:spPr>
          <a:xfrm>
            <a:off x="2246606" y="1736255"/>
            <a:ext cx="1214569" cy="259758"/>
          </a:xfrm>
          <a:prstGeom prst="rect">
            <a:avLst/>
          </a:prstGeom>
          <a:noFill/>
          <a:ln>
            <a:noFill/>
          </a:ln>
        </p:spPr>
        <p:txBody>
          <a:bodyPr spcFirstLastPara="1" wrap="square" lIns="91425" tIns="91425" rIns="91425" bIns="91425" anchor="ctr" anchorCtr="0">
            <a:noAutofit/>
          </a:bodyPr>
          <a:lstStyle/>
          <a:p>
            <a:pPr algn="ctr"/>
            <a:r>
              <a:rPr lang="en" sz="1200" b="1" dirty="0">
                <a:solidFill>
                  <a:schemeClr val="tx1"/>
                </a:solidFill>
              </a:rPr>
              <a:t>RANDOM ROTATING</a:t>
            </a:r>
            <a:endParaRPr lang="en-US" sz="1200" b="1" dirty="0">
              <a:solidFill>
                <a:schemeClr val="tx1"/>
              </a:solidFill>
            </a:endParaRPr>
          </a:p>
        </p:txBody>
      </p:sp>
      <p:sp>
        <p:nvSpPr>
          <p:cNvPr id="68" name="Google Shape;13065;p113">
            <a:extLst>
              <a:ext uri="{FF2B5EF4-FFF2-40B4-BE49-F238E27FC236}">
                <a16:creationId xmlns:a16="http://schemas.microsoft.com/office/drawing/2014/main" id="{5565D528-C1BB-4EBD-8031-8A0D7B601C95}"/>
              </a:ext>
            </a:extLst>
          </p:cNvPr>
          <p:cNvSpPr txBox="1"/>
          <p:nvPr/>
        </p:nvSpPr>
        <p:spPr>
          <a:xfrm>
            <a:off x="3853017" y="1804731"/>
            <a:ext cx="1128031" cy="308136"/>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dirty="0">
                <a:solidFill>
                  <a:schemeClr val="tx1"/>
                </a:solidFill>
              </a:rPr>
              <a:t>RESCALING</a:t>
            </a:r>
          </a:p>
        </p:txBody>
      </p:sp>
      <p:sp>
        <p:nvSpPr>
          <p:cNvPr id="69" name="Google Shape;13066;p113">
            <a:extLst>
              <a:ext uri="{FF2B5EF4-FFF2-40B4-BE49-F238E27FC236}">
                <a16:creationId xmlns:a16="http://schemas.microsoft.com/office/drawing/2014/main" id="{EB5AF4F8-8EB3-4C76-9A4E-95027E1448C5}"/>
              </a:ext>
            </a:extLst>
          </p:cNvPr>
          <p:cNvSpPr txBox="1"/>
          <p:nvPr/>
        </p:nvSpPr>
        <p:spPr>
          <a:xfrm>
            <a:off x="612773" y="4238637"/>
            <a:ext cx="1147381" cy="23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dirty="0">
                <a:solidFill>
                  <a:schemeClr val="tx1"/>
                </a:solidFill>
              </a:rPr>
              <a:t>ZOOMING</a:t>
            </a:r>
          </a:p>
        </p:txBody>
      </p:sp>
      <p:sp>
        <p:nvSpPr>
          <p:cNvPr id="70" name="Google Shape;13067;p113">
            <a:extLst>
              <a:ext uri="{FF2B5EF4-FFF2-40B4-BE49-F238E27FC236}">
                <a16:creationId xmlns:a16="http://schemas.microsoft.com/office/drawing/2014/main" id="{DC237E4D-75B9-44E3-AF3A-FBDB27F07102}"/>
              </a:ext>
            </a:extLst>
          </p:cNvPr>
          <p:cNvSpPr txBox="1"/>
          <p:nvPr/>
        </p:nvSpPr>
        <p:spPr>
          <a:xfrm>
            <a:off x="3907707" y="4206853"/>
            <a:ext cx="1030211" cy="293849"/>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dirty="0">
                <a:solidFill>
                  <a:srgbClr val="FFFFFF"/>
                </a:solidFill>
              </a:rPr>
              <a:t>CROPPING</a:t>
            </a:r>
          </a:p>
        </p:txBody>
      </p:sp>
      <p:sp>
        <p:nvSpPr>
          <p:cNvPr id="71" name="Google Shape;13068;p113">
            <a:extLst>
              <a:ext uri="{FF2B5EF4-FFF2-40B4-BE49-F238E27FC236}">
                <a16:creationId xmlns:a16="http://schemas.microsoft.com/office/drawing/2014/main" id="{567C6672-9FD3-4FB5-BF34-41E3E444DD01}"/>
              </a:ext>
            </a:extLst>
          </p:cNvPr>
          <p:cNvSpPr txBox="1"/>
          <p:nvPr/>
        </p:nvSpPr>
        <p:spPr>
          <a:xfrm>
            <a:off x="2127680" y="4432589"/>
            <a:ext cx="1357738" cy="107495"/>
          </a:xfrm>
          <a:prstGeom prst="rect">
            <a:avLst/>
          </a:prstGeom>
          <a:noFill/>
          <a:ln>
            <a:noFill/>
          </a:ln>
        </p:spPr>
        <p:txBody>
          <a:bodyPr spcFirstLastPara="1" wrap="square" lIns="91425" tIns="91425" rIns="91425" bIns="91425" anchor="ctr" anchorCtr="0">
            <a:noAutofit/>
          </a:bodyPr>
          <a:lstStyle/>
          <a:p>
            <a:pPr marL="0" lvl="0" indent="0" algn="ctr">
              <a:spcBef>
                <a:spcPts val="0"/>
              </a:spcBef>
              <a:spcAft>
                <a:spcPts val="0"/>
              </a:spcAft>
              <a:buNone/>
            </a:pPr>
            <a:r>
              <a:rPr lang="en" sz="1200" b="1" dirty="0">
                <a:solidFill>
                  <a:srgbClr val="FFFFFF"/>
                </a:solidFill>
              </a:rPr>
              <a:t>TRANSLATION</a:t>
            </a:r>
            <a:endParaRPr lang="en-US" sz="1200" b="1" dirty="0"/>
          </a:p>
        </p:txBody>
      </p:sp>
      <p:sp>
        <p:nvSpPr>
          <p:cNvPr id="72" name="Google Shape;13069;p113">
            <a:extLst>
              <a:ext uri="{FF2B5EF4-FFF2-40B4-BE49-F238E27FC236}">
                <a16:creationId xmlns:a16="http://schemas.microsoft.com/office/drawing/2014/main" id="{FFE1954C-0B78-4B0F-9D8B-922F6E180997}"/>
              </a:ext>
            </a:extLst>
          </p:cNvPr>
          <p:cNvSpPr/>
          <p:nvPr/>
        </p:nvSpPr>
        <p:spPr>
          <a:xfrm>
            <a:off x="1096013" y="2223769"/>
            <a:ext cx="63900" cy="63900"/>
          </a:xfrm>
          <a:prstGeom prst="ellipse">
            <a:avLst/>
          </a:pr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13070;p113">
            <a:extLst>
              <a:ext uri="{FF2B5EF4-FFF2-40B4-BE49-F238E27FC236}">
                <a16:creationId xmlns:a16="http://schemas.microsoft.com/office/drawing/2014/main" id="{09610F35-4E44-4B33-B961-3F0F90F7343C}"/>
              </a:ext>
            </a:extLst>
          </p:cNvPr>
          <p:cNvSpPr/>
          <p:nvPr/>
        </p:nvSpPr>
        <p:spPr>
          <a:xfrm>
            <a:off x="2698105" y="2213857"/>
            <a:ext cx="63900" cy="63900"/>
          </a:xfrm>
          <a:prstGeom prst="ellipse">
            <a:avLst/>
          </a:pr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13071;p113">
            <a:extLst>
              <a:ext uri="{FF2B5EF4-FFF2-40B4-BE49-F238E27FC236}">
                <a16:creationId xmlns:a16="http://schemas.microsoft.com/office/drawing/2014/main" id="{BB0C4E02-B4B4-4048-950E-DDB0999C6C24}"/>
              </a:ext>
            </a:extLst>
          </p:cNvPr>
          <p:cNvSpPr/>
          <p:nvPr/>
        </p:nvSpPr>
        <p:spPr>
          <a:xfrm>
            <a:off x="4464347" y="2158046"/>
            <a:ext cx="63900" cy="63900"/>
          </a:xfrm>
          <a:prstGeom prst="ellipse">
            <a:avLst/>
          </a:pr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13072;p113">
            <a:extLst>
              <a:ext uri="{FF2B5EF4-FFF2-40B4-BE49-F238E27FC236}">
                <a16:creationId xmlns:a16="http://schemas.microsoft.com/office/drawing/2014/main" id="{11F9660B-3F42-416F-8532-16A513232963}"/>
              </a:ext>
            </a:extLst>
          </p:cNvPr>
          <p:cNvSpPr/>
          <p:nvPr/>
        </p:nvSpPr>
        <p:spPr>
          <a:xfrm>
            <a:off x="1096013" y="3578974"/>
            <a:ext cx="63900" cy="63900"/>
          </a:xfrm>
          <a:prstGeom prst="ellipse">
            <a:avLst/>
          </a:pr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13073;p113">
            <a:extLst>
              <a:ext uri="{FF2B5EF4-FFF2-40B4-BE49-F238E27FC236}">
                <a16:creationId xmlns:a16="http://schemas.microsoft.com/office/drawing/2014/main" id="{6A03DC6A-D4A6-4555-A895-E531B1DD5AB2}"/>
              </a:ext>
            </a:extLst>
          </p:cNvPr>
          <p:cNvSpPr/>
          <p:nvPr/>
        </p:nvSpPr>
        <p:spPr>
          <a:xfrm>
            <a:off x="2698092" y="3475966"/>
            <a:ext cx="63900" cy="63900"/>
          </a:xfrm>
          <a:prstGeom prst="ellipse">
            <a:avLst/>
          </a:pr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13074;p113">
            <a:extLst>
              <a:ext uri="{FF2B5EF4-FFF2-40B4-BE49-F238E27FC236}">
                <a16:creationId xmlns:a16="http://schemas.microsoft.com/office/drawing/2014/main" id="{9DA8C77A-406E-463F-A5F3-7F4C84997453}"/>
              </a:ext>
            </a:extLst>
          </p:cNvPr>
          <p:cNvSpPr/>
          <p:nvPr/>
        </p:nvSpPr>
        <p:spPr>
          <a:xfrm>
            <a:off x="4459095" y="3540928"/>
            <a:ext cx="63900" cy="63900"/>
          </a:xfrm>
          <a:prstGeom prst="ellipse">
            <a:avLst/>
          </a:pr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13075;p113">
            <a:extLst>
              <a:ext uri="{FF2B5EF4-FFF2-40B4-BE49-F238E27FC236}">
                <a16:creationId xmlns:a16="http://schemas.microsoft.com/office/drawing/2014/main" id="{318C560A-2C59-407C-9F97-688F34B7F2D2}"/>
              </a:ext>
            </a:extLst>
          </p:cNvPr>
          <p:cNvSpPr/>
          <p:nvPr/>
        </p:nvSpPr>
        <p:spPr>
          <a:xfrm>
            <a:off x="2572204" y="2479636"/>
            <a:ext cx="63900" cy="63900"/>
          </a:xfrm>
          <a:prstGeom prst="ellipse">
            <a:avLst/>
          </a:pr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13076;p113">
            <a:extLst>
              <a:ext uri="{FF2B5EF4-FFF2-40B4-BE49-F238E27FC236}">
                <a16:creationId xmlns:a16="http://schemas.microsoft.com/office/drawing/2014/main" id="{BD74A7FE-FF99-4750-B5E8-7A0804ED375D}"/>
              </a:ext>
            </a:extLst>
          </p:cNvPr>
          <p:cNvSpPr/>
          <p:nvPr/>
        </p:nvSpPr>
        <p:spPr>
          <a:xfrm>
            <a:off x="2700257" y="2479636"/>
            <a:ext cx="63900" cy="63900"/>
          </a:xfrm>
          <a:prstGeom prst="ellipse">
            <a:avLst/>
          </a:pr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13077;p113">
            <a:extLst>
              <a:ext uri="{FF2B5EF4-FFF2-40B4-BE49-F238E27FC236}">
                <a16:creationId xmlns:a16="http://schemas.microsoft.com/office/drawing/2014/main" id="{49BDA1E0-7094-410A-A28F-4AE70B3ACC49}"/>
              </a:ext>
            </a:extLst>
          </p:cNvPr>
          <p:cNvSpPr/>
          <p:nvPr/>
        </p:nvSpPr>
        <p:spPr>
          <a:xfrm>
            <a:off x="2828311" y="2479636"/>
            <a:ext cx="63900" cy="63900"/>
          </a:xfrm>
          <a:prstGeom prst="ellipse">
            <a:avLst/>
          </a:pr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13078;p113">
            <a:extLst>
              <a:ext uri="{FF2B5EF4-FFF2-40B4-BE49-F238E27FC236}">
                <a16:creationId xmlns:a16="http://schemas.microsoft.com/office/drawing/2014/main" id="{F6BD62F2-B189-4471-A1E6-A564838A4922}"/>
              </a:ext>
            </a:extLst>
          </p:cNvPr>
          <p:cNvSpPr/>
          <p:nvPr/>
        </p:nvSpPr>
        <p:spPr>
          <a:xfrm>
            <a:off x="2572204" y="3208349"/>
            <a:ext cx="63900" cy="63900"/>
          </a:xfrm>
          <a:prstGeom prst="ellipse">
            <a:avLst/>
          </a:pr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13079;p113">
            <a:extLst>
              <a:ext uri="{FF2B5EF4-FFF2-40B4-BE49-F238E27FC236}">
                <a16:creationId xmlns:a16="http://schemas.microsoft.com/office/drawing/2014/main" id="{1B61594A-EF1B-4A00-BACE-74FC36FCA488}"/>
              </a:ext>
            </a:extLst>
          </p:cNvPr>
          <p:cNvSpPr/>
          <p:nvPr/>
        </p:nvSpPr>
        <p:spPr>
          <a:xfrm>
            <a:off x="2700257" y="3208349"/>
            <a:ext cx="63900" cy="63900"/>
          </a:xfrm>
          <a:prstGeom prst="ellipse">
            <a:avLst/>
          </a:pr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13080;p113">
            <a:extLst>
              <a:ext uri="{FF2B5EF4-FFF2-40B4-BE49-F238E27FC236}">
                <a16:creationId xmlns:a16="http://schemas.microsoft.com/office/drawing/2014/main" id="{D61B844F-5CAC-4917-99A5-79BCF0C52BAF}"/>
              </a:ext>
            </a:extLst>
          </p:cNvPr>
          <p:cNvSpPr/>
          <p:nvPr/>
        </p:nvSpPr>
        <p:spPr>
          <a:xfrm>
            <a:off x="2828311" y="3208349"/>
            <a:ext cx="63900" cy="63900"/>
          </a:xfrm>
          <a:prstGeom prst="ellipse">
            <a:avLst/>
          </a:pr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4" name="Google Shape;13081;p113">
            <a:extLst>
              <a:ext uri="{FF2B5EF4-FFF2-40B4-BE49-F238E27FC236}">
                <a16:creationId xmlns:a16="http://schemas.microsoft.com/office/drawing/2014/main" id="{32DC20BB-6E29-4F3A-8A99-C606AFB1D7AC}"/>
              </a:ext>
            </a:extLst>
          </p:cNvPr>
          <p:cNvCxnSpPr>
            <a:cxnSpLocks/>
            <a:stCxn id="72" idx="4"/>
            <a:endCxn id="78" idx="0"/>
          </p:cNvCxnSpPr>
          <p:nvPr/>
        </p:nvCxnSpPr>
        <p:spPr>
          <a:xfrm rot="16200000" flipH="1">
            <a:off x="1770075" y="1645556"/>
            <a:ext cx="191967" cy="1476191"/>
          </a:xfrm>
          <a:prstGeom prst="curvedConnector3">
            <a:avLst>
              <a:gd name="adj1" fmla="val 50000"/>
            </a:avLst>
          </a:prstGeom>
          <a:ln>
            <a:headEnd type="none" w="med" len="med"/>
            <a:tailEnd type="none" w="med" len="med"/>
          </a:ln>
        </p:spPr>
        <p:style>
          <a:lnRef idx="1">
            <a:schemeClr val="accent4"/>
          </a:lnRef>
          <a:fillRef idx="0">
            <a:schemeClr val="accent4"/>
          </a:fillRef>
          <a:effectRef idx="0">
            <a:schemeClr val="accent4"/>
          </a:effectRef>
          <a:fontRef idx="minor">
            <a:schemeClr val="tx1"/>
          </a:fontRef>
        </p:style>
      </p:cxnSp>
      <p:cxnSp>
        <p:nvCxnSpPr>
          <p:cNvPr id="85" name="Google Shape;13082;p113">
            <a:extLst>
              <a:ext uri="{FF2B5EF4-FFF2-40B4-BE49-F238E27FC236}">
                <a16:creationId xmlns:a16="http://schemas.microsoft.com/office/drawing/2014/main" id="{77540FCC-377B-4DDD-BFC2-A5DC67EC41F8}"/>
              </a:ext>
            </a:extLst>
          </p:cNvPr>
          <p:cNvCxnSpPr>
            <a:cxnSpLocks/>
            <a:stCxn id="74" idx="4"/>
            <a:endCxn id="80" idx="0"/>
          </p:cNvCxnSpPr>
          <p:nvPr/>
        </p:nvCxnSpPr>
        <p:spPr>
          <a:xfrm rot="5400000">
            <a:off x="3549434" y="1532773"/>
            <a:ext cx="257690" cy="1636036"/>
          </a:xfrm>
          <a:prstGeom prst="curvedConnector3">
            <a:avLst>
              <a:gd name="adj1" fmla="val 50000"/>
            </a:avLst>
          </a:prstGeom>
          <a:ln>
            <a:headEnd type="none" w="med" len="med"/>
            <a:tailEnd type="none" w="med" len="med"/>
          </a:ln>
        </p:spPr>
        <p:style>
          <a:lnRef idx="1">
            <a:schemeClr val="accent4"/>
          </a:lnRef>
          <a:fillRef idx="0">
            <a:schemeClr val="accent4"/>
          </a:fillRef>
          <a:effectRef idx="0">
            <a:schemeClr val="accent4"/>
          </a:effectRef>
          <a:fontRef idx="minor">
            <a:schemeClr val="tx1"/>
          </a:fontRef>
        </p:style>
      </p:cxnSp>
      <p:cxnSp>
        <p:nvCxnSpPr>
          <p:cNvPr id="86" name="Google Shape;13083;p113">
            <a:extLst>
              <a:ext uri="{FF2B5EF4-FFF2-40B4-BE49-F238E27FC236}">
                <a16:creationId xmlns:a16="http://schemas.microsoft.com/office/drawing/2014/main" id="{4D193908-30E2-4A42-8AA6-BB9E0B81C8FB}"/>
              </a:ext>
            </a:extLst>
          </p:cNvPr>
          <p:cNvCxnSpPr>
            <a:cxnSpLocks/>
            <a:stCxn id="73" idx="4"/>
            <a:endCxn id="79" idx="0"/>
          </p:cNvCxnSpPr>
          <p:nvPr/>
        </p:nvCxnSpPr>
        <p:spPr>
          <a:xfrm rot="16200000" flipH="1">
            <a:off x="2630155" y="2377657"/>
            <a:ext cx="201900" cy="2100"/>
          </a:xfrm>
          <a:prstGeom prst="curvedConnector3">
            <a:avLst>
              <a:gd name="adj1" fmla="val 49995"/>
            </a:avLst>
          </a:prstGeom>
          <a:ln>
            <a:headEnd type="none" w="med" len="med"/>
            <a:tailEnd type="none" w="med" len="med"/>
          </a:ln>
        </p:spPr>
        <p:style>
          <a:lnRef idx="1">
            <a:schemeClr val="accent4"/>
          </a:lnRef>
          <a:fillRef idx="0">
            <a:schemeClr val="accent4"/>
          </a:fillRef>
          <a:effectRef idx="0">
            <a:schemeClr val="accent4"/>
          </a:effectRef>
          <a:fontRef idx="minor">
            <a:schemeClr val="tx1"/>
          </a:fontRef>
        </p:style>
      </p:cxnSp>
      <p:cxnSp>
        <p:nvCxnSpPr>
          <p:cNvPr id="87" name="Google Shape;13084;p113">
            <a:extLst>
              <a:ext uri="{FF2B5EF4-FFF2-40B4-BE49-F238E27FC236}">
                <a16:creationId xmlns:a16="http://schemas.microsoft.com/office/drawing/2014/main" id="{B97CCEE8-6A82-4489-A47D-2097695A64AE}"/>
              </a:ext>
            </a:extLst>
          </p:cNvPr>
          <p:cNvCxnSpPr>
            <a:cxnSpLocks/>
            <a:stCxn id="75" idx="0"/>
            <a:endCxn id="81" idx="4"/>
          </p:cNvCxnSpPr>
          <p:nvPr/>
        </p:nvCxnSpPr>
        <p:spPr>
          <a:xfrm rot="5400000" flipH="1" flipV="1">
            <a:off x="1712696" y="2687517"/>
            <a:ext cx="306725" cy="1476191"/>
          </a:xfrm>
          <a:prstGeom prst="curvedConnector3">
            <a:avLst>
              <a:gd name="adj1" fmla="val 50000"/>
            </a:avLst>
          </a:prstGeom>
          <a:ln>
            <a:headEnd type="none" w="med" len="med"/>
            <a:tailEnd type="none" w="med" len="med"/>
          </a:ln>
        </p:spPr>
        <p:style>
          <a:lnRef idx="1">
            <a:schemeClr val="accent4"/>
          </a:lnRef>
          <a:fillRef idx="0">
            <a:schemeClr val="accent4"/>
          </a:fillRef>
          <a:effectRef idx="0">
            <a:schemeClr val="accent4"/>
          </a:effectRef>
          <a:fontRef idx="minor">
            <a:schemeClr val="tx1"/>
          </a:fontRef>
        </p:style>
      </p:cxnSp>
      <p:cxnSp>
        <p:nvCxnSpPr>
          <p:cNvPr id="88" name="Google Shape;13085;p113">
            <a:extLst>
              <a:ext uri="{FF2B5EF4-FFF2-40B4-BE49-F238E27FC236}">
                <a16:creationId xmlns:a16="http://schemas.microsoft.com/office/drawing/2014/main" id="{72DEF01A-BEFE-4E12-BBCE-C44EB0F2CE6A}"/>
              </a:ext>
            </a:extLst>
          </p:cNvPr>
          <p:cNvCxnSpPr>
            <a:cxnSpLocks/>
            <a:stCxn id="77" idx="0"/>
            <a:endCxn id="83" idx="4"/>
          </p:cNvCxnSpPr>
          <p:nvPr/>
        </p:nvCxnSpPr>
        <p:spPr>
          <a:xfrm rot="16200000" flipV="1">
            <a:off x="3541314" y="2591197"/>
            <a:ext cx="268679" cy="1630784"/>
          </a:xfrm>
          <a:prstGeom prst="curvedConnector3">
            <a:avLst>
              <a:gd name="adj1" fmla="val 50000"/>
            </a:avLst>
          </a:prstGeom>
          <a:ln>
            <a:headEnd type="none" w="med" len="med"/>
            <a:tailEnd type="none" w="med" len="med"/>
          </a:ln>
        </p:spPr>
        <p:style>
          <a:lnRef idx="1">
            <a:schemeClr val="accent4"/>
          </a:lnRef>
          <a:fillRef idx="0">
            <a:schemeClr val="accent4"/>
          </a:fillRef>
          <a:effectRef idx="0">
            <a:schemeClr val="accent4"/>
          </a:effectRef>
          <a:fontRef idx="minor">
            <a:schemeClr val="tx1"/>
          </a:fontRef>
        </p:style>
      </p:cxnSp>
      <p:cxnSp>
        <p:nvCxnSpPr>
          <p:cNvPr id="89" name="Google Shape;13086;p113">
            <a:extLst>
              <a:ext uri="{FF2B5EF4-FFF2-40B4-BE49-F238E27FC236}">
                <a16:creationId xmlns:a16="http://schemas.microsoft.com/office/drawing/2014/main" id="{3D8F862B-1902-40BF-8B26-6649AAE4B46F}"/>
              </a:ext>
            </a:extLst>
          </p:cNvPr>
          <p:cNvCxnSpPr>
            <a:cxnSpLocks/>
            <a:stCxn id="76" idx="0"/>
            <a:endCxn id="82" idx="4"/>
          </p:cNvCxnSpPr>
          <p:nvPr/>
        </p:nvCxnSpPr>
        <p:spPr>
          <a:xfrm rot="16200000">
            <a:off x="2629242" y="3373066"/>
            <a:ext cx="203700" cy="2100"/>
          </a:xfrm>
          <a:prstGeom prst="curvedConnector3">
            <a:avLst>
              <a:gd name="adj1" fmla="val 50004"/>
            </a:avLst>
          </a:prstGeom>
          <a:ln>
            <a:headEnd type="none" w="med" len="med"/>
            <a:tailEnd type="none" w="med" len="med"/>
          </a:ln>
        </p:spPr>
        <p:style>
          <a:lnRef idx="1">
            <a:schemeClr val="accent4"/>
          </a:lnRef>
          <a:fillRef idx="0">
            <a:schemeClr val="accent4"/>
          </a:fillRef>
          <a:effectRef idx="0">
            <a:schemeClr val="accent4"/>
          </a:effectRef>
          <a:fontRef idx="minor">
            <a:schemeClr val="tx1"/>
          </a:fontRef>
        </p:style>
      </p:cxnSp>
      <p:sp>
        <p:nvSpPr>
          <p:cNvPr id="92" name="Google Shape;13063;p113">
            <a:extLst>
              <a:ext uri="{FF2B5EF4-FFF2-40B4-BE49-F238E27FC236}">
                <a16:creationId xmlns:a16="http://schemas.microsoft.com/office/drawing/2014/main" id="{E5C0E76F-6BD6-49C1-BDE7-4DE9421DFDA9}"/>
              </a:ext>
            </a:extLst>
          </p:cNvPr>
          <p:cNvSpPr txBox="1"/>
          <p:nvPr/>
        </p:nvSpPr>
        <p:spPr>
          <a:xfrm>
            <a:off x="737110" y="1771149"/>
            <a:ext cx="898708" cy="315281"/>
          </a:xfrm>
          <a:prstGeom prst="rect">
            <a:avLst/>
          </a:prstGeom>
          <a:noFill/>
          <a:ln>
            <a:noFill/>
          </a:ln>
        </p:spPr>
        <p:txBody>
          <a:bodyPr spcFirstLastPara="1" wrap="square" lIns="91425" tIns="91425" rIns="91425" bIns="91425" anchor="ctr" anchorCtr="0">
            <a:noAutofit/>
          </a:bodyPr>
          <a:lstStyle/>
          <a:p>
            <a:r>
              <a:rPr lang="en-US" sz="1200" b="1" dirty="0">
                <a:solidFill>
                  <a:schemeClr val="tx1"/>
                </a:solidFill>
              </a:rPr>
              <a:t>PADDING</a:t>
            </a:r>
          </a:p>
        </p:txBody>
      </p:sp>
      <p:sp>
        <p:nvSpPr>
          <p:cNvPr id="93" name="Google Shape;13034;p113">
            <a:extLst>
              <a:ext uri="{FF2B5EF4-FFF2-40B4-BE49-F238E27FC236}">
                <a16:creationId xmlns:a16="http://schemas.microsoft.com/office/drawing/2014/main" id="{81653920-66C0-4DDD-B318-C51E5315CC3F}"/>
              </a:ext>
            </a:extLst>
          </p:cNvPr>
          <p:cNvSpPr/>
          <p:nvPr/>
        </p:nvSpPr>
        <p:spPr>
          <a:xfrm>
            <a:off x="606134" y="3681958"/>
            <a:ext cx="1147382" cy="919260"/>
          </a:xfrm>
          <a:custGeom>
            <a:avLst/>
            <a:gdLst/>
            <a:ahLst/>
            <a:cxnLst/>
            <a:rect l="l" t="t" r="r" b="b"/>
            <a:pathLst>
              <a:path w="46542" h="37796" extrusionOk="0">
                <a:moveTo>
                  <a:pt x="7544" y="0"/>
                </a:moveTo>
                <a:cubicBezTo>
                  <a:pt x="3384" y="0"/>
                  <a:pt x="0" y="3384"/>
                  <a:pt x="0" y="7569"/>
                </a:cubicBezTo>
                <a:lnTo>
                  <a:pt x="0" y="30226"/>
                </a:lnTo>
                <a:cubicBezTo>
                  <a:pt x="0" y="34412"/>
                  <a:pt x="3384" y="37795"/>
                  <a:pt x="7544" y="37795"/>
                </a:cubicBezTo>
                <a:lnTo>
                  <a:pt x="38998" y="37795"/>
                </a:lnTo>
                <a:cubicBezTo>
                  <a:pt x="43158" y="37795"/>
                  <a:pt x="46542" y="34412"/>
                  <a:pt x="46542" y="30226"/>
                </a:cubicBezTo>
                <a:lnTo>
                  <a:pt x="46542" y="7569"/>
                </a:lnTo>
                <a:cubicBezTo>
                  <a:pt x="46542" y="3384"/>
                  <a:pt x="43158" y="0"/>
                  <a:pt x="38998" y="0"/>
                </a:cubicBezTo>
                <a:close/>
              </a:path>
            </a:pathLst>
          </a:custGeom>
          <a:noFill/>
          <a:ln w="19050"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13043;p113">
            <a:extLst>
              <a:ext uri="{FF2B5EF4-FFF2-40B4-BE49-F238E27FC236}">
                <a16:creationId xmlns:a16="http://schemas.microsoft.com/office/drawing/2014/main" id="{2A2B8411-5002-4CD9-B30F-99DD67C920AD}"/>
              </a:ext>
            </a:extLst>
          </p:cNvPr>
          <p:cNvSpPr/>
          <p:nvPr/>
        </p:nvSpPr>
        <p:spPr>
          <a:xfrm>
            <a:off x="929039" y="1795343"/>
            <a:ext cx="453169" cy="3920"/>
          </a:xfrm>
          <a:custGeom>
            <a:avLst/>
            <a:gdLst/>
            <a:ahLst/>
            <a:cxnLst/>
            <a:rect l="l" t="t" r="r" b="b"/>
            <a:pathLst>
              <a:path w="29124" h="252" extrusionOk="0">
                <a:moveTo>
                  <a:pt x="126" y="0"/>
                </a:moveTo>
                <a:cubicBezTo>
                  <a:pt x="51" y="0"/>
                  <a:pt x="1" y="51"/>
                  <a:pt x="1" y="126"/>
                </a:cubicBezTo>
                <a:cubicBezTo>
                  <a:pt x="1" y="201"/>
                  <a:pt x="51" y="251"/>
                  <a:pt x="126" y="251"/>
                </a:cubicBezTo>
                <a:lnTo>
                  <a:pt x="29023" y="251"/>
                </a:lnTo>
                <a:cubicBezTo>
                  <a:pt x="29074" y="251"/>
                  <a:pt x="29124" y="201"/>
                  <a:pt x="29124" y="126"/>
                </a:cubicBezTo>
                <a:cubicBezTo>
                  <a:pt x="29124" y="51"/>
                  <a:pt x="29074" y="0"/>
                  <a:pt x="290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3036;p113">
            <a:extLst>
              <a:ext uri="{FF2B5EF4-FFF2-40B4-BE49-F238E27FC236}">
                <a16:creationId xmlns:a16="http://schemas.microsoft.com/office/drawing/2014/main" id="{F20BD4BD-7079-4F4E-80AE-9F291672D4C0}"/>
              </a:ext>
            </a:extLst>
          </p:cNvPr>
          <p:cNvSpPr/>
          <p:nvPr/>
        </p:nvSpPr>
        <p:spPr>
          <a:xfrm>
            <a:off x="3860310" y="3628061"/>
            <a:ext cx="1128032" cy="919261"/>
          </a:xfrm>
          <a:custGeom>
            <a:avLst/>
            <a:gdLst/>
            <a:ahLst/>
            <a:cxnLst/>
            <a:rect l="l" t="t" r="r" b="b"/>
            <a:pathLst>
              <a:path w="46568" h="37795" extrusionOk="0">
                <a:moveTo>
                  <a:pt x="7544" y="0"/>
                </a:moveTo>
                <a:cubicBezTo>
                  <a:pt x="3384" y="0"/>
                  <a:pt x="0" y="3384"/>
                  <a:pt x="0" y="7569"/>
                </a:cubicBezTo>
                <a:lnTo>
                  <a:pt x="0" y="30226"/>
                </a:lnTo>
                <a:cubicBezTo>
                  <a:pt x="0" y="34412"/>
                  <a:pt x="3384" y="37795"/>
                  <a:pt x="7544" y="37795"/>
                </a:cubicBezTo>
                <a:lnTo>
                  <a:pt x="38998" y="37795"/>
                </a:lnTo>
                <a:cubicBezTo>
                  <a:pt x="43184" y="37795"/>
                  <a:pt x="46567" y="34412"/>
                  <a:pt x="46567" y="30226"/>
                </a:cubicBezTo>
                <a:lnTo>
                  <a:pt x="46567" y="7569"/>
                </a:lnTo>
                <a:cubicBezTo>
                  <a:pt x="46567" y="3384"/>
                  <a:pt x="43184" y="0"/>
                  <a:pt x="38998" y="0"/>
                </a:cubicBezTo>
                <a:close/>
              </a:path>
            </a:pathLst>
          </a:custGeom>
          <a:noFill/>
          <a:ln w="19050"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3035;p113">
            <a:extLst>
              <a:ext uri="{FF2B5EF4-FFF2-40B4-BE49-F238E27FC236}">
                <a16:creationId xmlns:a16="http://schemas.microsoft.com/office/drawing/2014/main" id="{2FFC8E96-B24C-46DC-AFF3-2F3B2854ADC5}"/>
              </a:ext>
            </a:extLst>
          </p:cNvPr>
          <p:cNvSpPr/>
          <p:nvPr/>
        </p:nvSpPr>
        <p:spPr>
          <a:xfrm>
            <a:off x="2141832" y="3628061"/>
            <a:ext cx="1333137" cy="1111226"/>
          </a:xfrm>
          <a:custGeom>
            <a:avLst/>
            <a:gdLst/>
            <a:ahLst/>
            <a:cxnLst/>
            <a:rect l="l" t="t" r="r" b="b"/>
            <a:pathLst>
              <a:path w="46542" h="37795" extrusionOk="0">
                <a:moveTo>
                  <a:pt x="7544" y="0"/>
                </a:moveTo>
                <a:cubicBezTo>
                  <a:pt x="3384" y="0"/>
                  <a:pt x="0" y="3384"/>
                  <a:pt x="0" y="7569"/>
                </a:cubicBezTo>
                <a:lnTo>
                  <a:pt x="0" y="30226"/>
                </a:lnTo>
                <a:cubicBezTo>
                  <a:pt x="0" y="34412"/>
                  <a:pt x="3384" y="37795"/>
                  <a:pt x="7544" y="37795"/>
                </a:cubicBezTo>
                <a:lnTo>
                  <a:pt x="38998" y="37795"/>
                </a:lnTo>
                <a:cubicBezTo>
                  <a:pt x="43184" y="37795"/>
                  <a:pt x="46542" y="34412"/>
                  <a:pt x="46542" y="30226"/>
                </a:cubicBezTo>
                <a:lnTo>
                  <a:pt x="46542" y="7569"/>
                </a:lnTo>
                <a:cubicBezTo>
                  <a:pt x="46542" y="3384"/>
                  <a:pt x="43184" y="0"/>
                  <a:pt x="38998" y="0"/>
                </a:cubicBezTo>
                <a:close/>
              </a:path>
            </a:pathLst>
          </a:custGeom>
          <a:noFill/>
          <a:ln w="19050"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2445;p110">
            <a:extLst>
              <a:ext uri="{FF2B5EF4-FFF2-40B4-BE49-F238E27FC236}">
                <a16:creationId xmlns:a16="http://schemas.microsoft.com/office/drawing/2014/main" id="{484B9BB0-20D3-4C1C-9CD5-FC749657BA5D}"/>
              </a:ext>
            </a:extLst>
          </p:cNvPr>
          <p:cNvSpPr/>
          <p:nvPr/>
        </p:nvSpPr>
        <p:spPr>
          <a:xfrm>
            <a:off x="4248387" y="3704553"/>
            <a:ext cx="358199" cy="358199"/>
          </a:xfrm>
          <a:custGeom>
            <a:avLst/>
            <a:gdLst/>
            <a:ahLst/>
            <a:cxnLst/>
            <a:rect l="l" t="t" r="r" b="b"/>
            <a:pathLst>
              <a:path w="12004" h="12004" extrusionOk="0">
                <a:moveTo>
                  <a:pt x="2867" y="725"/>
                </a:moveTo>
                <a:lnTo>
                  <a:pt x="2867" y="1449"/>
                </a:lnTo>
                <a:lnTo>
                  <a:pt x="2174" y="1449"/>
                </a:lnTo>
                <a:lnTo>
                  <a:pt x="2174" y="725"/>
                </a:lnTo>
                <a:close/>
                <a:moveTo>
                  <a:pt x="7971" y="3592"/>
                </a:moveTo>
                <a:lnTo>
                  <a:pt x="3560" y="8002"/>
                </a:lnTo>
                <a:lnTo>
                  <a:pt x="3560" y="3592"/>
                </a:lnTo>
                <a:close/>
                <a:moveTo>
                  <a:pt x="8506" y="4064"/>
                </a:moveTo>
                <a:lnTo>
                  <a:pt x="8506" y="8475"/>
                </a:lnTo>
                <a:lnTo>
                  <a:pt x="4096" y="8475"/>
                </a:lnTo>
                <a:lnTo>
                  <a:pt x="8506" y="4064"/>
                </a:lnTo>
                <a:close/>
                <a:moveTo>
                  <a:pt x="2867" y="3529"/>
                </a:moveTo>
                <a:lnTo>
                  <a:pt x="2867" y="8821"/>
                </a:lnTo>
                <a:cubicBezTo>
                  <a:pt x="2867" y="9011"/>
                  <a:pt x="3025" y="9168"/>
                  <a:pt x="3214" y="9168"/>
                </a:cubicBezTo>
                <a:lnTo>
                  <a:pt x="8506" y="9168"/>
                </a:lnTo>
                <a:lnTo>
                  <a:pt x="8506" y="9893"/>
                </a:lnTo>
                <a:lnTo>
                  <a:pt x="2174" y="9893"/>
                </a:lnTo>
                <a:lnTo>
                  <a:pt x="2174" y="3529"/>
                </a:lnTo>
                <a:close/>
                <a:moveTo>
                  <a:pt x="11342" y="9168"/>
                </a:moveTo>
                <a:lnTo>
                  <a:pt x="11342" y="9893"/>
                </a:lnTo>
                <a:lnTo>
                  <a:pt x="10617" y="9893"/>
                </a:lnTo>
                <a:lnTo>
                  <a:pt x="10617" y="9168"/>
                </a:lnTo>
                <a:close/>
                <a:moveTo>
                  <a:pt x="9830" y="2111"/>
                </a:moveTo>
                <a:lnTo>
                  <a:pt x="9830" y="11310"/>
                </a:lnTo>
                <a:lnTo>
                  <a:pt x="9168" y="11310"/>
                </a:lnTo>
                <a:lnTo>
                  <a:pt x="9168" y="3182"/>
                </a:lnTo>
                <a:lnTo>
                  <a:pt x="9168" y="3151"/>
                </a:lnTo>
                <a:cubicBezTo>
                  <a:pt x="9168" y="2993"/>
                  <a:pt x="9010" y="2836"/>
                  <a:pt x="8821" y="2836"/>
                </a:cubicBezTo>
                <a:lnTo>
                  <a:pt x="693" y="2836"/>
                </a:lnTo>
                <a:lnTo>
                  <a:pt x="693" y="2111"/>
                </a:lnTo>
                <a:close/>
                <a:moveTo>
                  <a:pt x="1764" y="0"/>
                </a:moveTo>
                <a:cubicBezTo>
                  <a:pt x="1575" y="0"/>
                  <a:pt x="1418" y="158"/>
                  <a:pt x="1418" y="347"/>
                </a:cubicBezTo>
                <a:lnTo>
                  <a:pt x="1418" y="1418"/>
                </a:lnTo>
                <a:lnTo>
                  <a:pt x="347" y="1418"/>
                </a:lnTo>
                <a:cubicBezTo>
                  <a:pt x="158" y="1418"/>
                  <a:pt x="0" y="1575"/>
                  <a:pt x="0" y="1764"/>
                </a:cubicBezTo>
                <a:lnTo>
                  <a:pt x="0" y="3182"/>
                </a:lnTo>
                <a:cubicBezTo>
                  <a:pt x="0" y="3371"/>
                  <a:pt x="158" y="3529"/>
                  <a:pt x="347" y="3529"/>
                </a:cubicBezTo>
                <a:lnTo>
                  <a:pt x="1418" y="3529"/>
                </a:lnTo>
                <a:lnTo>
                  <a:pt x="1418" y="10082"/>
                </a:lnTo>
                <a:lnTo>
                  <a:pt x="819" y="10680"/>
                </a:lnTo>
                <a:cubicBezTo>
                  <a:pt x="693" y="10775"/>
                  <a:pt x="693" y="11027"/>
                  <a:pt x="819" y="11184"/>
                </a:cubicBezTo>
                <a:cubicBezTo>
                  <a:pt x="882" y="11247"/>
                  <a:pt x="969" y="11279"/>
                  <a:pt x="1059" y="11279"/>
                </a:cubicBezTo>
                <a:cubicBezTo>
                  <a:pt x="1150" y="11279"/>
                  <a:pt x="1245" y="11247"/>
                  <a:pt x="1323" y="11184"/>
                </a:cubicBezTo>
                <a:lnTo>
                  <a:pt x="1922" y="10586"/>
                </a:lnTo>
                <a:lnTo>
                  <a:pt x="8475" y="10586"/>
                </a:lnTo>
                <a:lnTo>
                  <a:pt x="8475" y="11657"/>
                </a:lnTo>
                <a:cubicBezTo>
                  <a:pt x="8475" y="11846"/>
                  <a:pt x="8601" y="12003"/>
                  <a:pt x="8821" y="12003"/>
                </a:cubicBezTo>
                <a:lnTo>
                  <a:pt x="10239" y="12003"/>
                </a:lnTo>
                <a:cubicBezTo>
                  <a:pt x="10428" y="12003"/>
                  <a:pt x="10586" y="11846"/>
                  <a:pt x="10586" y="11657"/>
                </a:cubicBezTo>
                <a:lnTo>
                  <a:pt x="10586" y="10586"/>
                </a:lnTo>
                <a:lnTo>
                  <a:pt x="11657" y="10586"/>
                </a:lnTo>
                <a:cubicBezTo>
                  <a:pt x="11846" y="10586"/>
                  <a:pt x="12003" y="10428"/>
                  <a:pt x="12003" y="10239"/>
                </a:cubicBezTo>
                <a:lnTo>
                  <a:pt x="12003" y="8821"/>
                </a:lnTo>
                <a:cubicBezTo>
                  <a:pt x="12003" y="8632"/>
                  <a:pt x="11846" y="8475"/>
                  <a:pt x="11657" y="8475"/>
                </a:cubicBezTo>
                <a:lnTo>
                  <a:pt x="10586" y="8475"/>
                </a:lnTo>
                <a:lnTo>
                  <a:pt x="10586" y="1922"/>
                </a:lnTo>
                <a:lnTo>
                  <a:pt x="11184" y="1323"/>
                </a:lnTo>
                <a:cubicBezTo>
                  <a:pt x="11279" y="1229"/>
                  <a:pt x="11279" y="977"/>
                  <a:pt x="11184" y="819"/>
                </a:cubicBezTo>
                <a:cubicBezTo>
                  <a:pt x="11121" y="756"/>
                  <a:pt x="11035" y="725"/>
                  <a:pt x="10940" y="725"/>
                </a:cubicBezTo>
                <a:cubicBezTo>
                  <a:pt x="10846" y="725"/>
                  <a:pt x="10743" y="756"/>
                  <a:pt x="10649" y="819"/>
                </a:cubicBezTo>
                <a:lnTo>
                  <a:pt x="10082" y="1418"/>
                </a:lnTo>
                <a:lnTo>
                  <a:pt x="3529" y="1418"/>
                </a:lnTo>
                <a:lnTo>
                  <a:pt x="3529" y="347"/>
                </a:lnTo>
                <a:cubicBezTo>
                  <a:pt x="3529" y="158"/>
                  <a:pt x="3371"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09" name="Google Shape;11001;p106">
            <a:extLst>
              <a:ext uri="{FF2B5EF4-FFF2-40B4-BE49-F238E27FC236}">
                <a16:creationId xmlns:a16="http://schemas.microsoft.com/office/drawing/2014/main" id="{769BF50A-F8A2-4536-876C-1188856D6A28}"/>
              </a:ext>
            </a:extLst>
          </p:cNvPr>
          <p:cNvGrpSpPr/>
          <p:nvPr/>
        </p:nvGrpSpPr>
        <p:grpSpPr>
          <a:xfrm>
            <a:off x="4222191" y="1365433"/>
            <a:ext cx="340168" cy="298978"/>
            <a:chOff x="2081650" y="2050750"/>
            <a:chExt cx="483125" cy="424625"/>
          </a:xfrm>
        </p:grpSpPr>
        <p:sp>
          <p:nvSpPr>
            <p:cNvPr id="110" name="Google Shape;11002;p106">
              <a:extLst>
                <a:ext uri="{FF2B5EF4-FFF2-40B4-BE49-F238E27FC236}">
                  <a16:creationId xmlns:a16="http://schemas.microsoft.com/office/drawing/2014/main" id="{6F00691E-CDB7-46A1-BD81-26B6F8022706}"/>
                </a:ext>
              </a:extLst>
            </p:cNvPr>
            <p:cNvSpPr/>
            <p:nvPr/>
          </p:nvSpPr>
          <p:spPr>
            <a:xfrm>
              <a:off x="2081650" y="2050750"/>
              <a:ext cx="483125" cy="424625"/>
            </a:xfrm>
            <a:custGeom>
              <a:avLst/>
              <a:gdLst/>
              <a:ahLst/>
              <a:cxnLst/>
              <a:rect l="l" t="t" r="r" b="b"/>
              <a:pathLst>
                <a:path w="19325" h="16985" extrusionOk="0">
                  <a:moveTo>
                    <a:pt x="5662" y="1402"/>
                  </a:moveTo>
                  <a:lnTo>
                    <a:pt x="5662" y="13770"/>
                  </a:lnTo>
                  <a:lnTo>
                    <a:pt x="1133" y="15581"/>
                  </a:lnTo>
                  <a:lnTo>
                    <a:pt x="1133" y="3214"/>
                  </a:lnTo>
                  <a:lnTo>
                    <a:pt x="5662" y="1402"/>
                  </a:lnTo>
                  <a:close/>
                  <a:moveTo>
                    <a:pt x="18192" y="1402"/>
                  </a:moveTo>
                  <a:lnTo>
                    <a:pt x="18192" y="13770"/>
                  </a:lnTo>
                  <a:lnTo>
                    <a:pt x="13663" y="15581"/>
                  </a:lnTo>
                  <a:lnTo>
                    <a:pt x="13663" y="3214"/>
                  </a:lnTo>
                  <a:lnTo>
                    <a:pt x="18192" y="1402"/>
                  </a:lnTo>
                  <a:close/>
                  <a:moveTo>
                    <a:pt x="6794" y="1348"/>
                  </a:moveTo>
                  <a:lnTo>
                    <a:pt x="12531" y="3241"/>
                  </a:lnTo>
                  <a:lnTo>
                    <a:pt x="12531" y="9464"/>
                  </a:lnTo>
                  <a:lnTo>
                    <a:pt x="12510" y="9461"/>
                  </a:lnTo>
                  <a:cubicBezTo>
                    <a:pt x="12205" y="9437"/>
                    <a:pt x="11903" y="9364"/>
                    <a:pt x="11619" y="9244"/>
                  </a:cubicBezTo>
                  <a:cubicBezTo>
                    <a:pt x="11548" y="9214"/>
                    <a:pt x="11474" y="9200"/>
                    <a:pt x="11401" y="9200"/>
                  </a:cubicBezTo>
                  <a:cubicBezTo>
                    <a:pt x="11181" y="9200"/>
                    <a:pt x="10970" y="9330"/>
                    <a:pt x="10879" y="9546"/>
                  </a:cubicBezTo>
                  <a:cubicBezTo>
                    <a:pt x="10759" y="9832"/>
                    <a:pt x="10891" y="10165"/>
                    <a:pt x="11178" y="10288"/>
                  </a:cubicBezTo>
                  <a:cubicBezTo>
                    <a:pt x="11574" y="10454"/>
                    <a:pt x="11994" y="10557"/>
                    <a:pt x="12422" y="10590"/>
                  </a:cubicBezTo>
                  <a:lnTo>
                    <a:pt x="12468" y="10590"/>
                  </a:lnTo>
                  <a:cubicBezTo>
                    <a:pt x="12489" y="10590"/>
                    <a:pt x="12510" y="10587"/>
                    <a:pt x="12531" y="10584"/>
                  </a:cubicBezTo>
                  <a:lnTo>
                    <a:pt x="12531" y="15633"/>
                  </a:lnTo>
                  <a:lnTo>
                    <a:pt x="6794" y="13746"/>
                  </a:lnTo>
                  <a:lnTo>
                    <a:pt x="6794" y="6774"/>
                  </a:lnTo>
                  <a:cubicBezTo>
                    <a:pt x="6951" y="6777"/>
                    <a:pt x="7105" y="6795"/>
                    <a:pt x="7259" y="6822"/>
                  </a:cubicBezTo>
                  <a:cubicBezTo>
                    <a:pt x="7295" y="6828"/>
                    <a:pt x="7331" y="6834"/>
                    <a:pt x="7368" y="6834"/>
                  </a:cubicBezTo>
                  <a:cubicBezTo>
                    <a:pt x="7658" y="6831"/>
                    <a:pt x="7902" y="6611"/>
                    <a:pt x="7929" y="6321"/>
                  </a:cubicBezTo>
                  <a:cubicBezTo>
                    <a:pt x="7957" y="6028"/>
                    <a:pt x="7760" y="5765"/>
                    <a:pt x="7473" y="5711"/>
                  </a:cubicBezTo>
                  <a:cubicBezTo>
                    <a:pt x="7250" y="5669"/>
                    <a:pt x="7020" y="5644"/>
                    <a:pt x="6794" y="5641"/>
                  </a:cubicBezTo>
                  <a:lnTo>
                    <a:pt x="6794" y="1348"/>
                  </a:lnTo>
                  <a:close/>
                  <a:moveTo>
                    <a:pt x="18757" y="0"/>
                  </a:moveTo>
                  <a:cubicBezTo>
                    <a:pt x="18687" y="0"/>
                    <a:pt x="18616" y="13"/>
                    <a:pt x="18549" y="40"/>
                  </a:cubicBezTo>
                  <a:lnTo>
                    <a:pt x="13077" y="2229"/>
                  </a:lnTo>
                  <a:lnTo>
                    <a:pt x="6405" y="28"/>
                  </a:lnTo>
                  <a:cubicBezTo>
                    <a:pt x="6395" y="25"/>
                    <a:pt x="6386" y="25"/>
                    <a:pt x="6380" y="22"/>
                  </a:cubicBezTo>
                  <a:cubicBezTo>
                    <a:pt x="6371" y="19"/>
                    <a:pt x="6359" y="16"/>
                    <a:pt x="6347" y="13"/>
                  </a:cubicBezTo>
                  <a:lnTo>
                    <a:pt x="6311" y="7"/>
                  </a:lnTo>
                  <a:cubicBezTo>
                    <a:pt x="6302" y="7"/>
                    <a:pt x="6290" y="4"/>
                    <a:pt x="6281" y="4"/>
                  </a:cubicBezTo>
                  <a:lnTo>
                    <a:pt x="6211" y="4"/>
                  </a:lnTo>
                  <a:cubicBezTo>
                    <a:pt x="6199" y="4"/>
                    <a:pt x="6187" y="4"/>
                    <a:pt x="6172" y="7"/>
                  </a:cubicBezTo>
                  <a:cubicBezTo>
                    <a:pt x="6166" y="9"/>
                    <a:pt x="6161" y="9"/>
                    <a:pt x="6157" y="9"/>
                  </a:cubicBezTo>
                  <a:cubicBezTo>
                    <a:pt x="6152" y="9"/>
                    <a:pt x="6148" y="9"/>
                    <a:pt x="6142" y="10"/>
                  </a:cubicBezTo>
                  <a:cubicBezTo>
                    <a:pt x="6133" y="13"/>
                    <a:pt x="6118" y="13"/>
                    <a:pt x="6106" y="16"/>
                  </a:cubicBezTo>
                  <a:lnTo>
                    <a:pt x="6075" y="22"/>
                  </a:lnTo>
                  <a:cubicBezTo>
                    <a:pt x="6063" y="28"/>
                    <a:pt x="6048" y="31"/>
                    <a:pt x="6036" y="37"/>
                  </a:cubicBezTo>
                  <a:cubicBezTo>
                    <a:pt x="6027" y="40"/>
                    <a:pt x="6021" y="40"/>
                    <a:pt x="6015" y="43"/>
                  </a:cubicBezTo>
                  <a:lnTo>
                    <a:pt x="354" y="2308"/>
                  </a:lnTo>
                  <a:cubicBezTo>
                    <a:pt x="139" y="2396"/>
                    <a:pt x="0" y="2601"/>
                    <a:pt x="0" y="2830"/>
                  </a:cubicBezTo>
                  <a:lnTo>
                    <a:pt x="0" y="16418"/>
                  </a:lnTo>
                  <a:cubicBezTo>
                    <a:pt x="0" y="16744"/>
                    <a:pt x="267" y="16984"/>
                    <a:pt x="566" y="16984"/>
                  </a:cubicBezTo>
                  <a:cubicBezTo>
                    <a:pt x="635" y="16984"/>
                    <a:pt x="706" y="16971"/>
                    <a:pt x="776" y="16943"/>
                  </a:cubicBezTo>
                  <a:lnTo>
                    <a:pt x="6248" y="14754"/>
                  </a:lnTo>
                  <a:lnTo>
                    <a:pt x="12917" y="16952"/>
                  </a:lnTo>
                  <a:cubicBezTo>
                    <a:pt x="12933" y="16958"/>
                    <a:pt x="12951" y="16964"/>
                    <a:pt x="12966" y="16967"/>
                  </a:cubicBezTo>
                  <a:cubicBezTo>
                    <a:pt x="13008" y="16976"/>
                    <a:pt x="13050" y="16983"/>
                    <a:pt x="13096" y="16983"/>
                  </a:cubicBezTo>
                  <a:lnTo>
                    <a:pt x="13099" y="16983"/>
                  </a:lnTo>
                  <a:cubicBezTo>
                    <a:pt x="13156" y="16983"/>
                    <a:pt x="13213" y="16973"/>
                    <a:pt x="13271" y="16955"/>
                  </a:cubicBezTo>
                  <a:cubicBezTo>
                    <a:pt x="13283" y="16952"/>
                    <a:pt x="13295" y="16946"/>
                    <a:pt x="13307" y="16940"/>
                  </a:cubicBezTo>
                  <a:lnTo>
                    <a:pt x="18965" y="14676"/>
                  </a:lnTo>
                  <a:cubicBezTo>
                    <a:pt x="19183" y="14591"/>
                    <a:pt x="19325" y="14386"/>
                    <a:pt x="19325" y="14153"/>
                  </a:cubicBezTo>
                  <a:lnTo>
                    <a:pt x="19325" y="566"/>
                  </a:lnTo>
                  <a:cubicBezTo>
                    <a:pt x="19325" y="379"/>
                    <a:pt x="19231" y="203"/>
                    <a:pt x="19077" y="98"/>
                  </a:cubicBezTo>
                  <a:cubicBezTo>
                    <a:pt x="18981" y="33"/>
                    <a:pt x="18869" y="0"/>
                    <a:pt x="18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11" name="Google Shape;11003;p106">
              <a:extLst>
                <a:ext uri="{FF2B5EF4-FFF2-40B4-BE49-F238E27FC236}">
                  <a16:creationId xmlns:a16="http://schemas.microsoft.com/office/drawing/2014/main" id="{C2142DB1-3567-4E14-8233-584A533961AC}"/>
                </a:ext>
              </a:extLst>
            </p:cNvPr>
            <p:cNvSpPr/>
            <p:nvPr/>
          </p:nvSpPr>
          <p:spPr>
            <a:xfrm>
              <a:off x="2136375" y="2292025"/>
              <a:ext cx="36400" cy="41975"/>
            </a:xfrm>
            <a:custGeom>
              <a:avLst/>
              <a:gdLst/>
              <a:ahLst/>
              <a:cxnLst/>
              <a:rect l="l" t="t" r="r" b="b"/>
              <a:pathLst>
                <a:path w="1456" h="1679" extrusionOk="0">
                  <a:moveTo>
                    <a:pt x="820" y="1"/>
                  </a:moveTo>
                  <a:cubicBezTo>
                    <a:pt x="583" y="1"/>
                    <a:pt x="361" y="151"/>
                    <a:pt x="284" y="390"/>
                  </a:cubicBezTo>
                  <a:lnTo>
                    <a:pt x="103" y="927"/>
                  </a:lnTo>
                  <a:cubicBezTo>
                    <a:pt x="0" y="1223"/>
                    <a:pt x="160" y="1549"/>
                    <a:pt x="459" y="1649"/>
                  </a:cubicBezTo>
                  <a:cubicBezTo>
                    <a:pt x="519" y="1669"/>
                    <a:pt x="579" y="1678"/>
                    <a:pt x="639" y="1678"/>
                  </a:cubicBezTo>
                  <a:cubicBezTo>
                    <a:pt x="878" y="1678"/>
                    <a:pt x="1101" y="1525"/>
                    <a:pt x="1178" y="1284"/>
                  </a:cubicBezTo>
                  <a:lnTo>
                    <a:pt x="1356" y="746"/>
                  </a:lnTo>
                  <a:cubicBezTo>
                    <a:pt x="1456" y="450"/>
                    <a:pt x="1296" y="130"/>
                    <a:pt x="1000" y="30"/>
                  </a:cubicBezTo>
                  <a:cubicBezTo>
                    <a:pt x="940" y="10"/>
                    <a:pt x="880"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12" name="Google Shape;11004;p106">
              <a:extLst>
                <a:ext uri="{FF2B5EF4-FFF2-40B4-BE49-F238E27FC236}">
                  <a16:creationId xmlns:a16="http://schemas.microsoft.com/office/drawing/2014/main" id="{180A1D09-285E-42F1-8A1B-68C7C4C863E7}"/>
                </a:ext>
              </a:extLst>
            </p:cNvPr>
            <p:cNvSpPr/>
            <p:nvPr/>
          </p:nvSpPr>
          <p:spPr>
            <a:xfrm>
              <a:off x="2296850" y="2220800"/>
              <a:ext cx="46075" cy="51650"/>
            </a:xfrm>
            <a:custGeom>
              <a:avLst/>
              <a:gdLst/>
              <a:ahLst/>
              <a:cxnLst/>
              <a:rect l="l" t="t" r="r" b="b"/>
              <a:pathLst>
                <a:path w="1843" h="2066" extrusionOk="0">
                  <a:moveTo>
                    <a:pt x="634" y="1"/>
                  </a:moveTo>
                  <a:cubicBezTo>
                    <a:pt x="506" y="1"/>
                    <a:pt x="378" y="44"/>
                    <a:pt x="272" y="132"/>
                  </a:cubicBezTo>
                  <a:cubicBezTo>
                    <a:pt x="37" y="331"/>
                    <a:pt x="1" y="681"/>
                    <a:pt x="194" y="920"/>
                  </a:cubicBezTo>
                  <a:cubicBezTo>
                    <a:pt x="354" y="1113"/>
                    <a:pt x="487" y="1327"/>
                    <a:pt x="593" y="1557"/>
                  </a:cubicBezTo>
                  <a:cubicBezTo>
                    <a:pt x="626" y="1626"/>
                    <a:pt x="662" y="1696"/>
                    <a:pt x="698" y="1765"/>
                  </a:cubicBezTo>
                  <a:cubicBezTo>
                    <a:pt x="798" y="1957"/>
                    <a:pt x="993" y="2065"/>
                    <a:pt x="1195" y="2065"/>
                  </a:cubicBezTo>
                  <a:cubicBezTo>
                    <a:pt x="1285" y="2065"/>
                    <a:pt x="1377" y="2044"/>
                    <a:pt x="1462" y="1998"/>
                  </a:cubicBezTo>
                  <a:cubicBezTo>
                    <a:pt x="1740" y="1853"/>
                    <a:pt x="1843" y="1509"/>
                    <a:pt x="1698" y="1234"/>
                  </a:cubicBezTo>
                  <a:cubicBezTo>
                    <a:pt x="1670" y="1183"/>
                    <a:pt x="1643" y="1131"/>
                    <a:pt x="1622" y="1083"/>
                  </a:cubicBezTo>
                  <a:cubicBezTo>
                    <a:pt x="1474" y="763"/>
                    <a:pt x="1287" y="464"/>
                    <a:pt x="1061" y="195"/>
                  </a:cubicBezTo>
                  <a:cubicBezTo>
                    <a:pt x="949" y="67"/>
                    <a:pt x="792" y="1"/>
                    <a:pt x="6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13" name="Google Shape;11005;p106">
              <a:extLst>
                <a:ext uri="{FF2B5EF4-FFF2-40B4-BE49-F238E27FC236}">
                  <a16:creationId xmlns:a16="http://schemas.microsoft.com/office/drawing/2014/main" id="{60C9B0B8-E665-41E6-8F3F-0DAFBC80ACA6}"/>
                </a:ext>
              </a:extLst>
            </p:cNvPr>
            <p:cNvSpPr/>
            <p:nvPr/>
          </p:nvSpPr>
          <p:spPr>
            <a:xfrm>
              <a:off x="2158650" y="2216775"/>
              <a:ext cx="47275" cy="51425"/>
            </a:xfrm>
            <a:custGeom>
              <a:avLst/>
              <a:gdLst/>
              <a:ahLst/>
              <a:cxnLst/>
              <a:rect l="l" t="t" r="r" b="b"/>
              <a:pathLst>
                <a:path w="1891" h="2057" extrusionOk="0">
                  <a:moveTo>
                    <a:pt x="1264" y="1"/>
                  </a:moveTo>
                  <a:cubicBezTo>
                    <a:pt x="1109" y="1"/>
                    <a:pt x="955" y="63"/>
                    <a:pt x="843" y="187"/>
                  </a:cubicBezTo>
                  <a:lnTo>
                    <a:pt x="846" y="184"/>
                  </a:lnTo>
                  <a:lnTo>
                    <a:pt x="846" y="184"/>
                  </a:lnTo>
                  <a:cubicBezTo>
                    <a:pt x="547" y="498"/>
                    <a:pt x="305" y="860"/>
                    <a:pt x="130" y="1256"/>
                  </a:cubicBezTo>
                  <a:cubicBezTo>
                    <a:pt x="0" y="1543"/>
                    <a:pt x="127" y="1878"/>
                    <a:pt x="414" y="2005"/>
                  </a:cubicBezTo>
                  <a:cubicBezTo>
                    <a:pt x="486" y="2038"/>
                    <a:pt x="565" y="2056"/>
                    <a:pt x="643" y="2056"/>
                  </a:cubicBezTo>
                  <a:cubicBezTo>
                    <a:pt x="867" y="2056"/>
                    <a:pt x="1069" y="1923"/>
                    <a:pt x="1163" y="1721"/>
                  </a:cubicBezTo>
                  <a:cubicBezTo>
                    <a:pt x="1286" y="1443"/>
                    <a:pt x="1455" y="1187"/>
                    <a:pt x="1664" y="966"/>
                  </a:cubicBezTo>
                  <a:cubicBezTo>
                    <a:pt x="1890" y="740"/>
                    <a:pt x="1884" y="374"/>
                    <a:pt x="1655" y="157"/>
                  </a:cubicBezTo>
                  <a:cubicBezTo>
                    <a:pt x="1544" y="52"/>
                    <a:pt x="1404" y="1"/>
                    <a:pt x="12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14" name="Google Shape;11006;p106">
              <a:extLst>
                <a:ext uri="{FF2B5EF4-FFF2-40B4-BE49-F238E27FC236}">
                  <a16:creationId xmlns:a16="http://schemas.microsoft.com/office/drawing/2014/main" id="{08C27F0B-30DA-4BE5-8FE8-F605FFC28531}"/>
                </a:ext>
              </a:extLst>
            </p:cNvPr>
            <p:cNvSpPr/>
            <p:nvPr/>
          </p:nvSpPr>
          <p:spPr>
            <a:xfrm>
              <a:off x="2426475" y="2255725"/>
              <a:ext cx="55875" cy="46900"/>
            </a:xfrm>
            <a:custGeom>
              <a:avLst/>
              <a:gdLst/>
              <a:ahLst/>
              <a:cxnLst/>
              <a:rect l="l" t="t" r="r" b="b"/>
              <a:pathLst>
                <a:path w="2235" h="1876" extrusionOk="0">
                  <a:moveTo>
                    <a:pt x="1592" y="1"/>
                  </a:moveTo>
                  <a:cubicBezTo>
                    <a:pt x="1423" y="1"/>
                    <a:pt x="1257" y="76"/>
                    <a:pt x="1144" y="220"/>
                  </a:cubicBezTo>
                  <a:cubicBezTo>
                    <a:pt x="960" y="462"/>
                    <a:pt x="734" y="667"/>
                    <a:pt x="477" y="830"/>
                  </a:cubicBezTo>
                  <a:cubicBezTo>
                    <a:pt x="0" y="1135"/>
                    <a:pt x="218" y="1875"/>
                    <a:pt x="782" y="1875"/>
                  </a:cubicBezTo>
                  <a:cubicBezTo>
                    <a:pt x="891" y="1875"/>
                    <a:pt x="997" y="1845"/>
                    <a:pt x="1087" y="1784"/>
                  </a:cubicBezTo>
                  <a:cubicBezTo>
                    <a:pt x="1452" y="1552"/>
                    <a:pt x="1776" y="1256"/>
                    <a:pt x="2041" y="912"/>
                  </a:cubicBezTo>
                  <a:cubicBezTo>
                    <a:pt x="2234" y="667"/>
                    <a:pt x="2186" y="311"/>
                    <a:pt x="1939" y="121"/>
                  </a:cubicBezTo>
                  <a:cubicBezTo>
                    <a:pt x="1835" y="40"/>
                    <a:pt x="1713" y="1"/>
                    <a:pt x="15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15" name="Google Shape;11007;p106">
              <a:extLst>
                <a:ext uri="{FF2B5EF4-FFF2-40B4-BE49-F238E27FC236}">
                  <a16:creationId xmlns:a16="http://schemas.microsoft.com/office/drawing/2014/main" id="{1B5BB72F-5D98-4DA6-BF38-8B7C0FA81709}"/>
                </a:ext>
              </a:extLst>
            </p:cNvPr>
            <p:cNvSpPr/>
            <p:nvPr/>
          </p:nvSpPr>
          <p:spPr>
            <a:xfrm>
              <a:off x="2473050" y="2192325"/>
              <a:ext cx="37000" cy="41500"/>
            </a:xfrm>
            <a:custGeom>
              <a:avLst/>
              <a:gdLst/>
              <a:ahLst/>
              <a:cxnLst/>
              <a:rect l="l" t="t" r="r" b="b"/>
              <a:pathLst>
                <a:path w="1480" h="1660" extrusionOk="0">
                  <a:moveTo>
                    <a:pt x="838" y="0"/>
                  </a:moveTo>
                  <a:cubicBezTo>
                    <a:pt x="609" y="0"/>
                    <a:pt x="393" y="140"/>
                    <a:pt x="308" y="368"/>
                  </a:cubicBezTo>
                  <a:lnTo>
                    <a:pt x="109" y="896"/>
                  </a:lnTo>
                  <a:cubicBezTo>
                    <a:pt x="0" y="1189"/>
                    <a:pt x="148" y="1515"/>
                    <a:pt x="441" y="1624"/>
                  </a:cubicBezTo>
                  <a:cubicBezTo>
                    <a:pt x="506" y="1648"/>
                    <a:pt x="573" y="1660"/>
                    <a:pt x="639" y="1660"/>
                  </a:cubicBezTo>
                  <a:cubicBezTo>
                    <a:pt x="868" y="1660"/>
                    <a:pt x="1084" y="1520"/>
                    <a:pt x="1169" y="1292"/>
                  </a:cubicBezTo>
                  <a:lnTo>
                    <a:pt x="1368" y="764"/>
                  </a:lnTo>
                  <a:cubicBezTo>
                    <a:pt x="1480" y="471"/>
                    <a:pt x="1329" y="145"/>
                    <a:pt x="1036" y="36"/>
                  </a:cubicBezTo>
                  <a:cubicBezTo>
                    <a:pt x="971" y="12"/>
                    <a:pt x="904" y="0"/>
                    <a:pt x="8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116" name="Google Shape;2898;p89">
            <a:extLst>
              <a:ext uri="{FF2B5EF4-FFF2-40B4-BE49-F238E27FC236}">
                <a16:creationId xmlns:a16="http://schemas.microsoft.com/office/drawing/2014/main" id="{B358668F-B1D0-4D0E-AE2F-FC79D3B9D292}"/>
              </a:ext>
            </a:extLst>
          </p:cNvPr>
          <p:cNvSpPr txBox="1">
            <a:spLocks noGrp="1"/>
          </p:cNvSpPr>
          <p:nvPr>
            <p:ph type="title"/>
          </p:nvPr>
        </p:nvSpPr>
        <p:spPr>
          <a:xfrm>
            <a:off x="260524" y="305263"/>
            <a:ext cx="5447119" cy="456854"/>
          </a:xfrm>
          <a:prstGeom prst="rect">
            <a:avLst/>
          </a:prstGeom>
        </p:spPr>
        <p:txBody>
          <a:bodyPr spcFirstLastPara="1" wrap="square" lIns="0" tIns="0" rIns="0" bIns="0" anchor="t" anchorCtr="0">
            <a:noAutofit/>
          </a:bodyPr>
          <a:lstStyle/>
          <a:p>
            <a:r>
              <a:rPr lang="en-US" dirty="0"/>
              <a:t>TECHNIQUES OF DATA AUGMENTATION​</a:t>
            </a:r>
          </a:p>
        </p:txBody>
      </p:sp>
      <p:pic>
        <p:nvPicPr>
          <p:cNvPr id="14" name="Picture 13">
            <a:extLst>
              <a:ext uri="{FF2B5EF4-FFF2-40B4-BE49-F238E27FC236}">
                <a16:creationId xmlns:a16="http://schemas.microsoft.com/office/drawing/2014/main" id="{C296EDDF-74E6-4BD8-8909-CF2B365D8F98}"/>
              </a:ext>
            </a:extLst>
          </p:cNvPr>
          <p:cNvPicPr>
            <a:picLocks noChangeAspect="1"/>
          </p:cNvPicPr>
          <p:nvPr/>
        </p:nvPicPr>
        <p:blipFill>
          <a:blip r:embed="rId3"/>
          <a:stretch>
            <a:fillRect/>
          </a:stretch>
        </p:blipFill>
        <p:spPr>
          <a:xfrm>
            <a:off x="5104762" y="1355673"/>
            <a:ext cx="3731483" cy="319164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randombar(horizontal)">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456"/>
        <p:cNvGrpSpPr/>
        <p:nvPr/>
      </p:nvGrpSpPr>
      <p:grpSpPr>
        <a:xfrm>
          <a:off x="0" y="0"/>
          <a:ext cx="0" cy="0"/>
          <a:chOff x="0" y="0"/>
          <a:chExt cx="0" cy="0"/>
        </a:xfrm>
      </p:grpSpPr>
      <p:grpSp>
        <p:nvGrpSpPr>
          <p:cNvPr id="64" name="Google Shape;10179;p104">
            <a:extLst>
              <a:ext uri="{FF2B5EF4-FFF2-40B4-BE49-F238E27FC236}">
                <a16:creationId xmlns:a16="http://schemas.microsoft.com/office/drawing/2014/main" id="{003D671E-A3B9-467F-9924-C1CD61CC8C71}"/>
              </a:ext>
            </a:extLst>
          </p:cNvPr>
          <p:cNvGrpSpPr/>
          <p:nvPr/>
        </p:nvGrpSpPr>
        <p:grpSpPr>
          <a:xfrm>
            <a:off x="3817355" y="2359170"/>
            <a:ext cx="957533" cy="1035186"/>
            <a:chOff x="1187048" y="238125"/>
            <a:chExt cx="5256397" cy="5248476"/>
          </a:xfrm>
        </p:grpSpPr>
        <p:sp>
          <p:nvSpPr>
            <p:cNvPr id="65" name="Google Shape;10180;p104">
              <a:extLst>
                <a:ext uri="{FF2B5EF4-FFF2-40B4-BE49-F238E27FC236}">
                  <a16:creationId xmlns:a16="http://schemas.microsoft.com/office/drawing/2014/main" id="{02FCEA56-AFA7-4CD0-A879-7CA3E81C6E42}"/>
                </a:ext>
              </a:extLst>
            </p:cNvPr>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ln>
              <a:headEnd type="none" w="sm" len="sm"/>
              <a:tailEnd type="none" w="sm" len="s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2"/>
                </a:solidFill>
              </a:endParaRPr>
            </a:p>
          </p:txBody>
        </p:sp>
        <p:sp>
          <p:nvSpPr>
            <p:cNvPr id="66" name="Google Shape;10181;p104">
              <a:extLst>
                <a:ext uri="{FF2B5EF4-FFF2-40B4-BE49-F238E27FC236}">
                  <a16:creationId xmlns:a16="http://schemas.microsoft.com/office/drawing/2014/main" id="{FF8B82C8-6DD7-49C0-86BB-A833368EEC8F}"/>
                </a:ext>
              </a:extLst>
            </p:cNvPr>
            <p:cNvSpPr/>
            <p:nvPr/>
          </p:nvSpPr>
          <p:spPr>
            <a:xfrm>
              <a:off x="1187048" y="2289901"/>
              <a:ext cx="2628362"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ln>
              <a:headEnd type="none" w="sm" len="sm"/>
              <a:tailEnd type="none" w="sm" len="s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2"/>
                </a:solidFill>
              </a:endParaRPr>
            </a:p>
          </p:txBody>
        </p:sp>
        <p:sp>
          <p:nvSpPr>
            <p:cNvPr id="67" name="Google Shape;10182;p104">
              <a:extLst>
                <a:ext uri="{FF2B5EF4-FFF2-40B4-BE49-F238E27FC236}">
                  <a16:creationId xmlns:a16="http://schemas.microsoft.com/office/drawing/2014/main" id="{05A93EDC-74D5-47CA-8063-65841A8CBDDD}"/>
                </a:ext>
              </a:extLst>
            </p:cNvPr>
            <p:cNvSpPr/>
            <p:nvPr/>
          </p:nvSpPr>
          <p:spPr>
            <a:xfrm>
              <a:off x="3812708" y="244502"/>
              <a:ext cx="2628650" cy="3170611"/>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ln>
              <a:headEnd type="none" w="sm" len="sm"/>
              <a:tailEnd type="none" w="sm" len="s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bg2"/>
                </a:solidFill>
              </a:endParaRPr>
            </a:p>
          </p:txBody>
        </p:sp>
        <p:sp>
          <p:nvSpPr>
            <p:cNvPr id="68" name="Google Shape;10183;p104">
              <a:extLst>
                <a:ext uri="{FF2B5EF4-FFF2-40B4-BE49-F238E27FC236}">
                  <a16:creationId xmlns:a16="http://schemas.microsoft.com/office/drawing/2014/main" id="{4C461532-2D73-4C98-846D-015DDC76E83C}"/>
                </a:ext>
              </a:extLst>
            </p:cNvPr>
            <p:cNvSpPr/>
            <p:nvPr/>
          </p:nvSpPr>
          <p:spPr>
            <a:xfrm>
              <a:off x="3244845"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ln>
              <a:headEnd type="none" w="sm" len="sm"/>
              <a:tailEnd type="none" w="sm" len="s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bg2"/>
                </a:solidFill>
              </a:endParaRPr>
            </a:p>
          </p:txBody>
        </p:sp>
      </p:grpSp>
      <p:sp>
        <p:nvSpPr>
          <p:cNvPr id="3" name="Oval 2">
            <a:extLst>
              <a:ext uri="{FF2B5EF4-FFF2-40B4-BE49-F238E27FC236}">
                <a16:creationId xmlns:a16="http://schemas.microsoft.com/office/drawing/2014/main" id="{A653E0EB-F837-4B92-B87F-BBA413C78E03}"/>
              </a:ext>
            </a:extLst>
          </p:cNvPr>
          <p:cNvSpPr/>
          <p:nvPr/>
        </p:nvSpPr>
        <p:spPr>
          <a:xfrm>
            <a:off x="989556" y="2724411"/>
            <a:ext cx="1405597" cy="14342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57" name="Google Shape;2457;p62"/>
          <p:cNvSpPr txBox="1">
            <a:spLocks noGrp="1"/>
          </p:cNvSpPr>
          <p:nvPr>
            <p:ph type="title"/>
          </p:nvPr>
        </p:nvSpPr>
        <p:spPr>
          <a:xfrm>
            <a:off x="1169864" y="834415"/>
            <a:ext cx="6354316" cy="488400"/>
          </a:xfrm>
          <a:prstGeom prst="rect">
            <a:avLst/>
          </a:prstGeom>
        </p:spPr>
        <p:txBody>
          <a:bodyPr spcFirstLastPara="1" wrap="square" lIns="0" tIns="0" rIns="0" bIns="0" anchor="t" anchorCtr="0">
            <a:noAutofit/>
          </a:bodyPr>
          <a:lstStyle/>
          <a:p>
            <a:r>
              <a:rPr lang="en" dirty="0"/>
              <a:t>TECHNIQUES OF DATA AUGMENTATION WE USE</a:t>
            </a:r>
            <a:endParaRPr lang="en-US" dirty="0"/>
          </a:p>
        </p:txBody>
      </p:sp>
      <p:cxnSp>
        <p:nvCxnSpPr>
          <p:cNvPr id="2495" name="Google Shape;2495;p62"/>
          <p:cNvCxnSpPr>
            <a:cxnSpLocks/>
          </p:cNvCxnSpPr>
          <p:nvPr/>
        </p:nvCxnSpPr>
        <p:spPr>
          <a:xfrm>
            <a:off x="2395622" y="2185575"/>
            <a:ext cx="1637436" cy="482381"/>
          </a:xfrm>
          <a:prstGeom prst="bentConnector3">
            <a:avLst>
              <a:gd name="adj1" fmla="val 50000"/>
            </a:avLst>
          </a:prstGeom>
          <a:noFill/>
          <a:ln w="19050" cap="flat" cmpd="sng">
            <a:solidFill>
              <a:schemeClr val="dk2"/>
            </a:solidFill>
            <a:prstDash val="solid"/>
            <a:round/>
            <a:headEnd type="none" w="med" len="med"/>
            <a:tailEnd type="oval" w="med" len="med"/>
          </a:ln>
        </p:spPr>
      </p:cxnSp>
      <p:cxnSp>
        <p:nvCxnSpPr>
          <p:cNvPr id="2496" name="Google Shape;2496;p62"/>
          <p:cNvCxnSpPr>
            <a:cxnSpLocks/>
          </p:cNvCxnSpPr>
          <p:nvPr/>
        </p:nvCxnSpPr>
        <p:spPr>
          <a:xfrm rot="10800000" flipV="1">
            <a:off x="4576087" y="2201450"/>
            <a:ext cx="1660262" cy="463457"/>
          </a:xfrm>
          <a:prstGeom prst="bentConnector3">
            <a:avLst>
              <a:gd name="adj1" fmla="val 50000"/>
            </a:avLst>
          </a:prstGeom>
          <a:noFill/>
          <a:ln w="19050" cap="flat" cmpd="sng">
            <a:solidFill>
              <a:schemeClr val="dk2"/>
            </a:solidFill>
            <a:prstDash val="solid"/>
            <a:round/>
            <a:headEnd type="none" w="med" len="med"/>
            <a:tailEnd type="oval" w="med" len="med"/>
          </a:ln>
        </p:spPr>
      </p:cxnSp>
      <p:cxnSp>
        <p:nvCxnSpPr>
          <p:cNvPr id="2497" name="Google Shape;2497;p62"/>
          <p:cNvCxnSpPr>
            <a:cxnSpLocks/>
          </p:cNvCxnSpPr>
          <p:nvPr/>
        </p:nvCxnSpPr>
        <p:spPr>
          <a:xfrm flipV="1">
            <a:off x="2348630" y="3061387"/>
            <a:ext cx="1684428" cy="462948"/>
          </a:xfrm>
          <a:prstGeom prst="bentConnector3">
            <a:avLst>
              <a:gd name="adj1" fmla="val 50000"/>
            </a:avLst>
          </a:prstGeom>
          <a:noFill/>
          <a:ln w="19050" cap="flat" cmpd="sng">
            <a:solidFill>
              <a:schemeClr val="dk2"/>
            </a:solidFill>
            <a:prstDash val="solid"/>
            <a:round/>
            <a:headEnd type="none" w="med" len="med"/>
            <a:tailEnd type="oval" w="med" len="med"/>
          </a:ln>
        </p:spPr>
      </p:cxnSp>
      <p:cxnSp>
        <p:nvCxnSpPr>
          <p:cNvPr id="2498" name="Google Shape;2498;p62"/>
          <p:cNvCxnSpPr>
            <a:cxnSpLocks/>
          </p:cNvCxnSpPr>
          <p:nvPr/>
        </p:nvCxnSpPr>
        <p:spPr>
          <a:xfrm rot="10800000">
            <a:off x="4572000" y="3088617"/>
            <a:ext cx="1704698" cy="422534"/>
          </a:xfrm>
          <a:prstGeom prst="bentConnector3">
            <a:avLst>
              <a:gd name="adj1" fmla="val 50000"/>
            </a:avLst>
          </a:prstGeom>
          <a:noFill/>
          <a:ln w="19050" cap="flat" cmpd="sng">
            <a:solidFill>
              <a:schemeClr val="dk2"/>
            </a:solidFill>
            <a:prstDash val="solid"/>
            <a:round/>
            <a:headEnd type="none" w="med" len="med"/>
            <a:tailEnd type="oval" w="med" len="med"/>
          </a:ln>
        </p:spPr>
      </p:cxnSp>
      <p:sp>
        <p:nvSpPr>
          <p:cNvPr id="2500" name="Google Shape;2500;p62"/>
          <p:cNvSpPr txBox="1"/>
          <p:nvPr/>
        </p:nvSpPr>
        <p:spPr>
          <a:xfrm>
            <a:off x="174841" y="1910981"/>
            <a:ext cx="2284865" cy="488400"/>
          </a:xfrm>
          <a:prstGeom prst="rect">
            <a:avLst/>
          </a:prstGeom>
          <a:noFill/>
          <a:ln>
            <a:noFill/>
          </a:ln>
        </p:spPr>
        <p:txBody>
          <a:bodyPr spcFirstLastPara="1" wrap="square" lIns="0" tIns="0" rIns="0" bIns="0" anchor="ctr" anchorCtr="0">
            <a:noAutofit/>
          </a:bodyPr>
          <a:lstStyle/>
          <a:p>
            <a:r>
              <a:rPr lang="en-US" sz="2400" b="1" dirty="0">
                <a:solidFill>
                  <a:schemeClr val="accent4"/>
                </a:solidFill>
                <a:latin typeface="Calibri"/>
                <a:ea typeface="Bebas Neue"/>
                <a:cs typeface="Calibri"/>
                <a:sym typeface="Bebas Neue"/>
              </a:rPr>
              <a:t>Random Padding</a:t>
            </a:r>
            <a:endParaRPr lang="en" sz="2400" b="1" dirty="0">
              <a:solidFill>
                <a:schemeClr val="accent4"/>
              </a:solidFill>
              <a:ea typeface="Bebas Neue"/>
              <a:sym typeface="Bebas Neue"/>
            </a:endParaRPr>
          </a:p>
        </p:txBody>
      </p:sp>
      <p:sp>
        <p:nvSpPr>
          <p:cNvPr id="2502" name="Google Shape;2502;p62"/>
          <p:cNvSpPr txBox="1"/>
          <p:nvPr/>
        </p:nvSpPr>
        <p:spPr>
          <a:xfrm>
            <a:off x="431055" y="3279217"/>
            <a:ext cx="1751700" cy="316800"/>
          </a:xfrm>
          <a:prstGeom prst="rect">
            <a:avLst/>
          </a:prstGeom>
          <a:noFill/>
          <a:ln>
            <a:noFill/>
          </a:ln>
        </p:spPr>
        <p:txBody>
          <a:bodyPr spcFirstLastPara="1" wrap="square" lIns="0" tIns="0" rIns="0" bIns="0" anchor="ctr" anchorCtr="0">
            <a:noAutofit/>
          </a:bodyPr>
          <a:lstStyle/>
          <a:p>
            <a:pPr marL="0" lvl="0" indent="0" algn="r">
              <a:spcBef>
                <a:spcPts val="0"/>
              </a:spcBef>
              <a:spcAft>
                <a:spcPts val="0"/>
              </a:spcAft>
              <a:buNone/>
            </a:pPr>
            <a:r>
              <a:rPr lang="en-US" sz="2400" b="1" dirty="0">
                <a:solidFill>
                  <a:schemeClr val="accent4"/>
                </a:solidFill>
                <a:latin typeface="Calibri"/>
                <a:cs typeface="Calibri"/>
                <a:sym typeface="Bebas Neue"/>
              </a:rPr>
              <a:t>Mix Up</a:t>
            </a:r>
            <a:endParaRPr lang="en-US" b="1" dirty="0">
              <a:solidFill>
                <a:schemeClr val="accent4"/>
              </a:solidFill>
            </a:endParaRPr>
          </a:p>
        </p:txBody>
      </p:sp>
      <p:sp>
        <p:nvSpPr>
          <p:cNvPr id="2504" name="Google Shape;2504;p62"/>
          <p:cNvSpPr txBox="1"/>
          <p:nvPr/>
        </p:nvSpPr>
        <p:spPr>
          <a:xfrm rot="-10800000" flipV="1">
            <a:off x="6259293" y="1773461"/>
            <a:ext cx="2137945" cy="864510"/>
          </a:xfrm>
          <a:prstGeom prst="rect">
            <a:avLst/>
          </a:prstGeom>
          <a:noFill/>
          <a:ln>
            <a:noFill/>
          </a:ln>
        </p:spPr>
        <p:txBody>
          <a:bodyPr spcFirstLastPara="1" wrap="square" lIns="0" tIns="0" rIns="0" bIns="0" anchor="ctr" anchorCtr="0">
            <a:noAutofit/>
          </a:bodyPr>
          <a:lstStyle/>
          <a:p>
            <a:r>
              <a:rPr lang="en-US" sz="2400" b="1" dirty="0">
                <a:solidFill>
                  <a:schemeClr val="accent4"/>
                </a:solidFill>
                <a:latin typeface="Calibri"/>
                <a:ea typeface="Bebas Neue"/>
                <a:cs typeface="Calibri"/>
                <a:sym typeface="Bebas Neue"/>
              </a:rPr>
              <a:t>Random Flipping</a:t>
            </a:r>
            <a:endParaRPr lang="en" sz="2400" b="1" dirty="0">
              <a:solidFill>
                <a:schemeClr val="accent4"/>
              </a:solidFill>
              <a:ea typeface="Bebas Neue"/>
            </a:endParaRPr>
          </a:p>
        </p:txBody>
      </p:sp>
      <p:sp>
        <p:nvSpPr>
          <p:cNvPr id="2506" name="Google Shape;2506;p62"/>
          <p:cNvSpPr txBox="1"/>
          <p:nvPr/>
        </p:nvSpPr>
        <p:spPr>
          <a:xfrm>
            <a:off x="6321497" y="3218058"/>
            <a:ext cx="2514752" cy="557978"/>
          </a:xfrm>
          <a:prstGeom prst="rect">
            <a:avLst/>
          </a:prstGeom>
          <a:noFill/>
          <a:ln>
            <a:noFill/>
          </a:ln>
        </p:spPr>
        <p:txBody>
          <a:bodyPr spcFirstLastPara="1" wrap="square" lIns="0" tIns="0" rIns="0" bIns="0" anchor="ctr" anchorCtr="0">
            <a:noAutofit/>
          </a:bodyPr>
          <a:lstStyle/>
          <a:p>
            <a:r>
              <a:rPr lang="en-US" sz="2400" b="1" dirty="0">
                <a:solidFill>
                  <a:schemeClr val="accent4"/>
                </a:solidFill>
                <a:latin typeface="Calibri"/>
                <a:ea typeface="Bebas Neue"/>
                <a:cs typeface="Calibri"/>
                <a:sym typeface="Bebas Neue"/>
              </a:rPr>
              <a:t>Random translation</a:t>
            </a:r>
            <a:endParaRPr lang="en" sz="2400" b="1" dirty="0">
              <a:solidFill>
                <a:schemeClr val="accent4"/>
              </a:solidFill>
              <a:ea typeface="Bebas Neue"/>
              <a:sym typeface="Bebas Neue"/>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500"/>
                                        </p:tgtEl>
                                        <p:attrNameLst>
                                          <p:attrName>style.visibility</p:attrName>
                                        </p:attrNameLst>
                                      </p:cBhvr>
                                      <p:to>
                                        <p:strVal val="visible"/>
                                      </p:to>
                                    </p:set>
                                    <p:animEffect transition="in" filter="randombar(horizontal)">
                                      <p:cBhvr>
                                        <p:cTn id="7" dur="500"/>
                                        <p:tgtEl>
                                          <p:spTgt spid="2500"/>
                                        </p:tgtEl>
                                      </p:cBhvr>
                                    </p:animEffect>
                                  </p:childTnLst>
                                </p:cTn>
                              </p:par>
                              <p:par>
                                <p:cTn id="8" presetID="14" presetClass="entr" presetSubtype="10" fill="hold" nodeType="withEffect">
                                  <p:stCondLst>
                                    <p:cond delay="0"/>
                                  </p:stCondLst>
                                  <p:childTnLst>
                                    <p:set>
                                      <p:cBhvr>
                                        <p:cTn id="9" dur="1" fill="hold">
                                          <p:stCondLst>
                                            <p:cond delay="0"/>
                                          </p:stCondLst>
                                        </p:cTn>
                                        <p:tgtEl>
                                          <p:spTgt spid="2495"/>
                                        </p:tgtEl>
                                        <p:attrNameLst>
                                          <p:attrName>style.visibility</p:attrName>
                                        </p:attrNameLst>
                                      </p:cBhvr>
                                      <p:to>
                                        <p:strVal val="visible"/>
                                      </p:to>
                                    </p:set>
                                    <p:animEffect transition="in" filter="randombar(horizontal)">
                                      <p:cBhvr>
                                        <p:cTn id="10" dur="500"/>
                                        <p:tgtEl>
                                          <p:spTgt spid="2495"/>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grpId="0" nodeType="clickEffect">
                                  <p:stCondLst>
                                    <p:cond delay="0"/>
                                  </p:stCondLst>
                                  <p:childTnLst>
                                    <p:set>
                                      <p:cBhvr>
                                        <p:cTn id="14" dur="1" fill="hold">
                                          <p:stCondLst>
                                            <p:cond delay="0"/>
                                          </p:stCondLst>
                                        </p:cTn>
                                        <p:tgtEl>
                                          <p:spTgt spid="2504"/>
                                        </p:tgtEl>
                                        <p:attrNameLst>
                                          <p:attrName>style.visibility</p:attrName>
                                        </p:attrNameLst>
                                      </p:cBhvr>
                                      <p:to>
                                        <p:strVal val="visible"/>
                                      </p:to>
                                    </p:set>
                                    <p:animEffect transition="in" filter="randombar(horizontal)">
                                      <p:cBhvr>
                                        <p:cTn id="15" dur="500"/>
                                        <p:tgtEl>
                                          <p:spTgt spid="2504"/>
                                        </p:tgtEl>
                                      </p:cBhvr>
                                    </p:animEffect>
                                  </p:childTnLst>
                                </p:cTn>
                              </p:par>
                              <p:par>
                                <p:cTn id="16" presetID="14" presetClass="entr" presetSubtype="10" fill="hold" nodeType="withEffect">
                                  <p:stCondLst>
                                    <p:cond delay="0"/>
                                  </p:stCondLst>
                                  <p:childTnLst>
                                    <p:set>
                                      <p:cBhvr>
                                        <p:cTn id="17" dur="1" fill="hold">
                                          <p:stCondLst>
                                            <p:cond delay="0"/>
                                          </p:stCondLst>
                                        </p:cTn>
                                        <p:tgtEl>
                                          <p:spTgt spid="2496"/>
                                        </p:tgtEl>
                                        <p:attrNameLst>
                                          <p:attrName>style.visibility</p:attrName>
                                        </p:attrNameLst>
                                      </p:cBhvr>
                                      <p:to>
                                        <p:strVal val="visible"/>
                                      </p:to>
                                    </p:set>
                                    <p:animEffect transition="in" filter="randombar(horizontal)">
                                      <p:cBhvr>
                                        <p:cTn id="18" dur="500"/>
                                        <p:tgtEl>
                                          <p:spTgt spid="2496"/>
                                        </p:tgtEl>
                                      </p:cBhvr>
                                    </p:animEffect>
                                  </p:childTnLst>
                                </p:cTn>
                              </p:par>
                            </p:childTnLst>
                          </p:cTn>
                        </p:par>
                      </p:childTnLst>
                    </p:cTn>
                  </p:par>
                  <p:par>
                    <p:cTn id="19" fill="hold">
                      <p:stCondLst>
                        <p:cond delay="indefinite"/>
                      </p:stCondLst>
                      <p:childTnLst>
                        <p:par>
                          <p:cTn id="20" fill="hold">
                            <p:stCondLst>
                              <p:cond delay="0"/>
                            </p:stCondLst>
                            <p:childTnLst>
                              <p:par>
                                <p:cTn id="21" presetID="14" presetClass="entr" presetSubtype="10" fill="hold" nodeType="clickEffect">
                                  <p:stCondLst>
                                    <p:cond delay="0"/>
                                  </p:stCondLst>
                                  <p:childTnLst>
                                    <p:set>
                                      <p:cBhvr>
                                        <p:cTn id="22" dur="1" fill="hold">
                                          <p:stCondLst>
                                            <p:cond delay="0"/>
                                          </p:stCondLst>
                                        </p:cTn>
                                        <p:tgtEl>
                                          <p:spTgt spid="2498"/>
                                        </p:tgtEl>
                                        <p:attrNameLst>
                                          <p:attrName>style.visibility</p:attrName>
                                        </p:attrNameLst>
                                      </p:cBhvr>
                                      <p:to>
                                        <p:strVal val="visible"/>
                                      </p:to>
                                    </p:set>
                                    <p:animEffect transition="in" filter="randombar(horizontal)">
                                      <p:cBhvr>
                                        <p:cTn id="23" dur="500"/>
                                        <p:tgtEl>
                                          <p:spTgt spid="2498"/>
                                        </p:tgtEl>
                                      </p:cBhvr>
                                    </p:animEffect>
                                  </p:childTnLst>
                                </p:cTn>
                              </p:par>
                              <p:par>
                                <p:cTn id="24" presetID="14" presetClass="entr" presetSubtype="10" fill="hold" grpId="0" nodeType="withEffect">
                                  <p:stCondLst>
                                    <p:cond delay="0"/>
                                  </p:stCondLst>
                                  <p:childTnLst>
                                    <p:set>
                                      <p:cBhvr>
                                        <p:cTn id="25" dur="1" fill="hold">
                                          <p:stCondLst>
                                            <p:cond delay="0"/>
                                          </p:stCondLst>
                                        </p:cTn>
                                        <p:tgtEl>
                                          <p:spTgt spid="2506"/>
                                        </p:tgtEl>
                                        <p:attrNameLst>
                                          <p:attrName>style.visibility</p:attrName>
                                        </p:attrNameLst>
                                      </p:cBhvr>
                                      <p:to>
                                        <p:strVal val="visible"/>
                                      </p:to>
                                    </p:set>
                                    <p:animEffect transition="in" filter="randombar(horizontal)">
                                      <p:cBhvr>
                                        <p:cTn id="26" dur="500"/>
                                        <p:tgtEl>
                                          <p:spTgt spid="2506"/>
                                        </p:tgtEl>
                                      </p:cBhvr>
                                    </p:animEffect>
                                  </p:childTnLst>
                                </p:cTn>
                              </p:par>
                            </p:childTnLst>
                          </p:cTn>
                        </p:par>
                      </p:childTnLst>
                    </p:cTn>
                  </p:par>
                  <p:par>
                    <p:cTn id="27" fill="hold">
                      <p:stCondLst>
                        <p:cond delay="indefinite"/>
                      </p:stCondLst>
                      <p:childTnLst>
                        <p:par>
                          <p:cTn id="28" fill="hold">
                            <p:stCondLst>
                              <p:cond delay="0"/>
                            </p:stCondLst>
                            <p:childTnLst>
                              <p:par>
                                <p:cTn id="29" presetID="14" presetClass="entr" presetSubtype="10" fill="hold" grpId="0" nodeType="clickEffect">
                                  <p:stCondLst>
                                    <p:cond delay="0"/>
                                  </p:stCondLst>
                                  <p:childTnLst>
                                    <p:set>
                                      <p:cBhvr>
                                        <p:cTn id="30" dur="1" fill="hold">
                                          <p:stCondLst>
                                            <p:cond delay="0"/>
                                          </p:stCondLst>
                                        </p:cTn>
                                        <p:tgtEl>
                                          <p:spTgt spid="2502"/>
                                        </p:tgtEl>
                                        <p:attrNameLst>
                                          <p:attrName>style.visibility</p:attrName>
                                        </p:attrNameLst>
                                      </p:cBhvr>
                                      <p:to>
                                        <p:strVal val="visible"/>
                                      </p:to>
                                    </p:set>
                                    <p:animEffect transition="in" filter="randombar(horizontal)">
                                      <p:cBhvr>
                                        <p:cTn id="31" dur="500"/>
                                        <p:tgtEl>
                                          <p:spTgt spid="2502"/>
                                        </p:tgtEl>
                                      </p:cBhvr>
                                    </p:animEffect>
                                  </p:childTnLst>
                                </p:cTn>
                              </p:par>
                              <p:par>
                                <p:cTn id="32" presetID="14" presetClass="entr" presetSubtype="10" fill="hold" nodeType="withEffect">
                                  <p:stCondLst>
                                    <p:cond delay="0"/>
                                  </p:stCondLst>
                                  <p:childTnLst>
                                    <p:set>
                                      <p:cBhvr>
                                        <p:cTn id="33" dur="1" fill="hold">
                                          <p:stCondLst>
                                            <p:cond delay="0"/>
                                          </p:stCondLst>
                                        </p:cTn>
                                        <p:tgtEl>
                                          <p:spTgt spid="2497"/>
                                        </p:tgtEl>
                                        <p:attrNameLst>
                                          <p:attrName>style.visibility</p:attrName>
                                        </p:attrNameLst>
                                      </p:cBhvr>
                                      <p:to>
                                        <p:strVal val="visible"/>
                                      </p:to>
                                    </p:set>
                                    <p:animEffect transition="in" filter="randombar(horizontal)">
                                      <p:cBhvr>
                                        <p:cTn id="34" dur="500"/>
                                        <p:tgtEl>
                                          <p:spTgt spid="2497"/>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3"/>
                                        </p:tgtEl>
                                        <p:attrNameLst>
                                          <p:attrName>style.visibility</p:attrName>
                                        </p:attrNameLst>
                                      </p:cBhvr>
                                      <p:to>
                                        <p:strVal val="visible"/>
                                      </p:to>
                                    </p:set>
                                    <p:animEffect transition="in" filter="fade">
                                      <p:cBhvr>
                                        <p:cTn id="3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500" grpId="0"/>
      <p:bldP spid="2502" grpId="0"/>
      <p:bldP spid="2504" grpId="0"/>
      <p:bldP spid="2506"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590"/>
        <p:cNvGrpSpPr/>
        <p:nvPr/>
      </p:nvGrpSpPr>
      <p:grpSpPr>
        <a:xfrm>
          <a:off x="0" y="0"/>
          <a:ext cx="0" cy="0"/>
          <a:chOff x="0" y="0"/>
          <a:chExt cx="0" cy="0"/>
        </a:xfrm>
      </p:grpSpPr>
      <p:sp>
        <p:nvSpPr>
          <p:cNvPr id="2591" name="Google Shape;2591;p72"/>
          <p:cNvSpPr txBox="1">
            <a:spLocks noGrp="1"/>
          </p:cNvSpPr>
          <p:nvPr>
            <p:ph type="title"/>
          </p:nvPr>
        </p:nvSpPr>
        <p:spPr>
          <a:xfrm>
            <a:off x="1763250" y="1849800"/>
            <a:ext cx="5617500" cy="14439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US"/>
              <a:t>F</a:t>
            </a:r>
            <a:r>
              <a:rPr lang="en"/>
              <a:t>uture work</a:t>
            </a:r>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591"/>
                                        </p:tgtEl>
                                        <p:attrNameLst>
                                          <p:attrName>style.visibility</p:attrName>
                                        </p:attrNameLst>
                                      </p:cBhvr>
                                      <p:to>
                                        <p:strVal val="visible"/>
                                      </p:to>
                                    </p:set>
                                    <p:anim calcmode="lin" valueType="num">
                                      <p:cBhvr>
                                        <p:cTn id="7" dur="500" fill="hold"/>
                                        <p:tgtEl>
                                          <p:spTgt spid="2591"/>
                                        </p:tgtEl>
                                        <p:attrNameLst>
                                          <p:attrName>ppt_w</p:attrName>
                                        </p:attrNameLst>
                                      </p:cBhvr>
                                      <p:tavLst>
                                        <p:tav tm="0">
                                          <p:val>
                                            <p:fltVal val="0"/>
                                          </p:val>
                                        </p:tav>
                                        <p:tav tm="100000">
                                          <p:val>
                                            <p:strVal val="#ppt_w"/>
                                          </p:val>
                                        </p:tav>
                                      </p:tavLst>
                                    </p:anim>
                                    <p:anim calcmode="lin" valueType="num">
                                      <p:cBhvr>
                                        <p:cTn id="8" dur="500" fill="hold"/>
                                        <p:tgtEl>
                                          <p:spTgt spid="2591"/>
                                        </p:tgtEl>
                                        <p:attrNameLst>
                                          <p:attrName>ppt_h</p:attrName>
                                        </p:attrNameLst>
                                      </p:cBhvr>
                                      <p:tavLst>
                                        <p:tav tm="0">
                                          <p:val>
                                            <p:fltVal val="0"/>
                                          </p:val>
                                        </p:tav>
                                        <p:tav tm="100000">
                                          <p:val>
                                            <p:strVal val="#ppt_h"/>
                                          </p:val>
                                        </p:tav>
                                      </p:tavLst>
                                    </p:anim>
                                    <p:animEffect transition="in" filter="fade">
                                      <p:cBhvr>
                                        <p:cTn id="9" dur="500"/>
                                        <p:tgtEl>
                                          <p:spTgt spid="25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91"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841"/>
        <p:cNvGrpSpPr/>
        <p:nvPr/>
      </p:nvGrpSpPr>
      <p:grpSpPr>
        <a:xfrm>
          <a:off x="0" y="0"/>
          <a:ext cx="0" cy="0"/>
          <a:chOff x="0" y="0"/>
          <a:chExt cx="0" cy="0"/>
        </a:xfrm>
      </p:grpSpPr>
      <p:sp>
        <p:nvSpPr>
          <p:cNvPr id="2842" name="Google Shape;2842;p84"/>
          <p:cNvSpPr txBox="1"/>
          <p:nvPr/>
        </p:nvSpPr>
        <p:spPr>
          <a:xfrm>
            <a:off x="491399" y="1108044"/>
            <a:ext cx="6516607" cy="463582"/>
          </a:xfrm>
          <a:prstGeom prst="rect">
            <a:avLst/>
          </a:prstGeom>
          <a:noFill/>
          <a:ln>
            <a:noFill/>
          </a:ln>
        </p:spPr>
        <p:txBody>
          <a:bodyPr spcFirstLastPara="1" wrap="square" lIns="0" tIns="0" rIns="0" bIns="0" anchor="t" anchorCtr="0">
            <a:noAutofit/>
          </a:bodyPr>
          <a:lstStyle/>
          <a:p>
            <a:pPr lvl="0"/>
            <a:r>
              <a:rPr lang="en-US" sz="3200" b="1" dirty="0">
                <a:solidFill>
                  <a:schemeClr val="bg2"/>
                </a:solidFill>
              </a:rPr>
              <a:t>PROPOSED ENHANCEMENT</a:t>
            </a:r>
            <a:endParaRPr sz="3200" b="1" dirty="0">
              <a:solidFill>
                <a:schemeClr val="bg2"/>
              </a:solidFill>
              <a:latin typeface="Bebas Neue"/>
              <a:ea typeface="Bebas Neue"/>
              <a:cs typeface="Bebas Neue"/>
              <a:sym typeface="Bebas Neue"/>
            </a:endParaRPr>
          </a:p>
        </p:txBody>
      </p:sp>
      <p:sp>
        <p:nvSpPr>
          <p:cNvPr id="2843" name="Google Shape;2843;p84"/>
          <p:cNvSpPr txBox="1"/>
          <p:nvPr/>
        </p:nvSpPr>
        <p:spPr>
          <a:xfrm>
            <a:off x="491400" y="2311116"/>
            <a:ext cx="3987731" cy="982747"/>
          </a:xfrm>
          <a:prstGeom prst="rect">
            <a:avLst/>
          </a:prstGeom>
          <a:noFill/>
          <a:ln>
            <a:noFill/>
          </a:ln>
        </p:spPr>
        <p:txBody>
          <a:bodyPr spcFirstLastPara="1" wrap="square" lIns="0" tIns="0" rIns="0" bIns="0" anchor="t" anchorCtr="0">
            <a:noAutofit/>
          </a:bodyPr>
          <a:lstStyle/>
          <a:p>
            <a:pPr marL="285750" indent="-285750">
              <a:buClr>
                <a:schemeClr val="bg2"/>
              </a:buClr>
              <a:buFont typeface="Wingdings" panose="05000000000000000000" pitchFamily="2" charset="2"/>
              <a:buChar char="Ø"/>
            </a:pPr>
            <a:r>
              <a:rPr lang="en-US" sz="1800" b="1" dirty="0">
                <a:solidFill>
                  <a:schemeClr val="tx1"/>
                </a:solidFill>
              </a:rPr>
              <a:t>Further image preprocessing</a:t>
            </a:r>
          </a:p>
          <a:p>
            <a:pPr marL="285750" indent="-285750">
              <a:buClr>
                <a:schemeClr val="bg2"/>
              </a:buClr>
              <a:buFont typeface="Wingdings" panose="05000000000000000000" pitchFamily="2" charset="2"/>
              <a:buChar char="Ø"/>
            </a:pPr>
            <a:endParaRPr lang="en-US" sz="1800" b="1" dirty="0">
              <a:solidFill>
                <a:schemeClr val="tx1"/>
              </a:solidFill>
            </a:endParaRPr>
          </a:p>
          <a:p>
            <a:pPr marL="285750" indent="-285750">
              <a:buClr>
                <a:schemeClr val="bg2"/>
              </a:buClr>
              <a:buFont typeface="Wingdings" panose="05000000000000000000" pitchFamily="2" charset="2"/>
              <a:buChar char="Ø"/>
            </a:pPr>
            <a:r>
              <a:rPr lang="en-US" sz="1800" b="1" dirty="0">
                <a:solidFill>
                  <a:schemeClr val="tx1"/>
                </a:solidFill>
              </a:rPr>
              <a:t>Model Architecture improvement</a:t>
            </a:r>
          </a:p>
        </p:txBody>
      </p:sp>
      <p:grpSp>
        <p:nvGrpSpPr>
          <p:cNvPr id="11" name="Google Shape;10719;p105">
            <a:extLst>
              <a:ext uri="{FF2B5EF4-FFF2-40B4-BE49-F238E27FC236}">
                <a16:creationId xmlns:a16="http://schemas.microsoft.com/office/drawing/2014/main" id="{AD9F1BE3-2E9D-43A4-9E55-6E83D08BE305}"/>
              </a:ext>
            </a:extLst>
          </p:cNvPr>
          <p:cNvGrpSpPr/>
          <p:nvPr/>
        </p:nvGrpSpPr>
        <p:grpSpPr>
          <a:xfrm>
            <a:off x="5708737" y="2045072"/>
            <a:ext cx="3078956" cy="1753738"/>
            <a:chOff x="5159450" y="1919950"/>
            <a:chExt cx="1541050" cy="862500"/>
          </a:xfrm>
        </p:grpSpPr>
        <p:sp>
          <p:nvSpPr>
            <p:cNvPr id="12" name="Google Shape;10720;p105">
              <a:extLst>
                <a:ext uri="{FF2B5EF4-FFF2-40B4-BE49-F238E27FC236}">
                  <a16:creationId xmlns:a16="http://schemas.microsoft.com/office/drawing/2014/main" id="{4063FE81-E63E-4E46-9A4F-174817301C6E}"/>
                </a:ext>
              </a:extLst>
            </p:cNvPr>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ln>
              <a:headEnd type="oval" w="med" len="med"/>
              <a:tailEnd type="oval" w="med" len="med"/>
            </a:ln>
          </p:spPr>
          <p:style>
            <a:lnRef idx="1">
              <a:schemeClr val="accent4"/>
            </a:lnRef>
            <a:fillRef idx="0">
              <a:schemeClr val="accent4"/>
            </a:fillRef>
            <a:effectRef idx="0">
              <a:schemeClr val="accent4"/>
            </a:effectRef>
            <a:fontRef idx="minor">
              <a:schemeClr val="tx1"/>
            </a:fontRef>
          </p:style>
        </p:sp>
        <p:grpSp>
          <p:nvGrpSpPr>
            <p:cNvPr id="13" name="Google Shape;10721;p105">
              <a:extLst>
                <a:ext uri="{FF2B5EF4-FFF2-40B4-BE49-F238E27FC236}">
                  <a16:creationId xmlns:a16="http://schemas.microsoft.com/office/drawing/2014/main" id="{BA6C5879-B8B2-423C-B234-51023E5B54E8}"/>
                </a:ext>
              </a:extLst>
            </p:cNvPr>
            <p:cNvGrpSpPr/>
            <p:nvPr/>
          </p:nvGrpSpPr>
          <p:grpSpPr>
            <a:xfrm>
              <a:off x="5159450" y="1919950"/>
              <a:ext cx="1541050" cy="862500"/>
              <a:chOff x="5159450" y="1919950"/>
              <a:chExt cx="1541050" cy="862500"/>
            </a:xfrm>
          </p:grpSpPr>
          <p:cxnSp>
            <p:nvCxnSpPr>
              <p:cNvPr id="14" name="Google Shape;10722;p105">
                <a:extLst>
                  <a:ext uri="{FF2B5EF4-FFF2-40B4-BE49-F238E27FC236}">
                    <a16:creationId xmlns:a16="http://schemas.microsoft.com/office/drawing/2014/main" id="{8C4276BE-F451-4755-B627-40F57C7869A1}"/>
                  </a:ext>
                </a:extLst>
              </p:cNvPr>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15" name="Google Shape;10723;p105">
                <a:extLst>
                  <a:ext uri="{FF2B5EF4-FFF2-40B4-BE49-F238E27FC236}">
                    <a16:creationId xmlns:a16="http://schemas.microsoft.com/office/drawing/2014/main" id="{32903380-BCD6-4978-84C6-4320EBBF1EEF}"/>
                  </a:ext>
                </a:extLst>
              </p:cNvPr>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spTree>
    <p:extLst>
      <p:ext uri="{BB962C8B-B14F-4D97-AF65-F5344CB8AC3E}">
        <p14:creationId xmlns:p14="http://schemas.microsoft.com/office/powerpoint/2010/main" val="634902569"/>
      </p:ext>
    </p:extLst>
  </p:cSld>
  <p:clrMapOvr>
    <a:masterClrMapping/>
  </p:clrMapOvr>
  <p:transition spd="slow">
    <p:wip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595"/>
        <p:cNvGrpSpPr/>
        <p:nvPr/>
      </p:nvGrpSpPr>
      <p:grpSpPr>
        <a:xfrm>
          <a:off x="0" y="0"/>
          <a:ext cx="0" cy="0"/>
          <a:chOff x="0" y="0"/>
          <a:chExt cx="0" cy="0"/>
        </a:xfrm>
      </p:grpSpPr>
      <p:sp>
        <p:nvSpPr>
          <p:cNvPr id="2596" name="Google Shape;2596;p73"/>
          <p:cNvSpPr txBox="1">
            <a:spLocks noGrp="1"/>
          </p:cNvSpPr>
          <p:nvPr>
            <p:ph type="title"/>
          </p:nvPr>
        </p:nvSpPr>
        <p:spPr>
          <a:xfrm>
            <a:off x="369749" y="396673"/>
            <a:ext cx="5573851" cy="467722"/>
          </a:xfrm>
          <a:prstGeom prst="rect">
            <a:avLst/>
          </a:prstGeom>
        </p:spPr>
        <p:txBody>
          <a:bodyPr spcFirstLastPara="1" wrap="square" lIns="0" tIns="0" rIns="0" bIns="0" anchor="t" anchorCtr="0">
            <a:noAutofit/>
          </a:bodyPr>
          <a:lstStyle/>
          <a:p>
            <a:pPr>
              <a:buClr>
                <a:schemeClr val="tx1"/>
              </a:buClr>
            </a:pPr>
            <a:r>
              <a:rPr lang="en-US" b="1" spc="300" dirty="0">
                <a:solidFill>
                  <a:schemeClr val="bg2"/>
                </a:solidFill>
              </a:rPr>
              <a:t>Further image preprocessing</a:t>
            </a:r>
          </a:p>
        </p:txBody>
      </p:sp>
      <p:pic>
        <p:nvPicPr>
          <p:cNvPr id="4" name="Content Placeholder 5">
            <a:extLst>
              <a:ext uri="{FF2B5EF4-FFF2-40B4-BE49-F238E27FC236}">
                <a16:creationId xmlns:a16="http://schemas.microsoft.com/office/drawing/2014/main" id="{AAF3DE85-6351-4BBF-8727-C1222BC574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53767" y="1638501"/>
            <a:ext cx="4116215" cy="231537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Rectangle 1">
            <a:extLst>
              <a:ext uri="{FF2B5EF4-FFF2-40B4-BE49-F238E27FC236}">
                <a16:creationId xmlns:a16="http://schemas.microsoft.com/office/drawing/2014/main" id="{5617851A-B641-4B76-8845-A2D55DD4CC01}"/>
              </a:ext>
            </a:extLst>
          </p:cNvPr>
          <p:cNvSpPr/>
          <p:nvPr/>
        </p:nvSpPr>
        <p:spPr>
          <a:xfrm>
            <a:off x="461128" y="992583"/>
            <a:ext cx="4348798" cy="3607206"/>
          </a:xfrm>
          <a:prstGeom prst="rect">
            <a:avLst/>
          </a:prstGeom>
        </p:spPr>
        <p:txBody>
          <a:bodyPr wrap="square">
            <a:spAutoFit/>
          </a:bodyPr>
          <a:lstStyle/>
          <a:p>
            <a:pPr algn="just">
              <a:lnSpc>
                <a:spcPct val="150000"/>
              </a:lnSpc>
              <a:spcBef>
                <a:spcPts val="1000"/>
              </a:spcBef>
            </a:pPr>
            <a:r>
              <a:rPr lang="en-US" b="1" kern="1200" dirty="0">
                <a:solidFill>
                  <a:schemeClr val="tx1"/>
                </a:solidFill>
                <a:latin typeface="+mn-lt"/>
              </a:rPr>
              <a:t>As we have seen in most of the images the animal in each image occupy a small space from it which deludes the model and cause it to misclassify these images so we are proposing a method or another model that can extract the animal coordinates from the image then  we crop the animal out of the image our method is inspired from the IWildCam competition in which the competitors used this method to improve their model classification using a model called </a:t>
            </a:r>
            <a:r>
              <a:rPr lang="en-US" b="1" kern="1200" dirty="0">
                <a:solidFill>
                  <a:schemeClr val="bg2"/>
                </a:solidFill>
                <a:latin typeface="+mn-lt"/>
              </a:rPr>
              <a:t>mega detector.</a:t>
            </a:r>
            <a:endParaRPr lang="en-US" b="1" dirty="0">
              <a:solidFill>
                <a:schemeClr val="bg2"/>
              </a:solidFill>
              <a:effectLst/>
              <a:latin typeface="+mn-lt"/>
            </a:endParaRPr>
          </a:p>
        </p:txBody>
      </p:sp>
      <p:sp>
        <p:nvSpPr>
          <p:cNvPr id="3" name="Rectangle 2">
            <a:extLst>
              <a:ext uri="{FF2B5EF4-FFF2-40B4-BE49-F238E27FC236}">
                <a16:creationId xmlns:a16="http://schemas.microsoft.com/office/drawing/2014/main" id="{A876B61E-F7DB-4D23-A58D-3416B318E976}"/>
              </a:ext>
            </a:extLst>
          </p:cNvPr>
          <p:cNvSpPr/>
          <p:nvPr/>
        </p:nvSpPr>
        <p:spPr>
          <a:xfrm>
            <a:off x="5791214" y="4150295"/>
            <a:ext cx="2241319" cy="400110"/>
          </a:xfrm>
          <a:prstGeom prst="rect">
            <a:avLst/>
          </a:prstGeom>
        </p:spPr>
        <p:txBody>
          <a:bodyPr wrap="none">
            <a:spAutoFit/>
          </a:bodyPr>
          <a:lstStyle/>
          <a:p>
            <a:r>
              <a:rPr lang="en-US" sz="2000" b="1" cap="all" spc="300" dirty="0">
                <a:solidFill>
                  <a:srgbClr val="00F4AD"/>
                </a:solidFill>
                <a:latin typeface="Bebas Neue" panose="020B0604020202020204" charset="0"/>
                <a:ea typeface="Bebas Neue" panose="020B0604020202020204" charset="0"/>
                <a:cs typeface="Bebas Neue" panose="020B0604020202020204" charset="0"/>
              </a:rPr>
              <a:t>Animal detection</a:t>
            </a:r>
            <a:endParaRPr lang="en-US" sz="2000" b="1" spc="300" dirty="0"/>
          </a:p>
        </p:txBody>
      </p:sp>
    </p:spTree>
  </p:cSld>
  <p:clrMapOvr>
    <a:masterClrMapping/>
  </p:clrMapOvr>
  <p:transition spd="slow">
    <p:push dir="d"/>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631"/>
        <p:cNvGrpSpPr/>
        <p:nvPr/>
      </p:nvGrpSpPr>
      <p:grpSpPr>
        <a:xfrm>
          <a:off x="0" y="0"/>
          <a:ext cx="0" cy="0"/>
          <a:chOff x="0" y="0"/>
          <a:chExt cx="0" cy="0"/>
        </a:xfrm>
      </p:grpSpPr>
      <p:sp>
        <p:nvSpPr>
          <p:cNvPr id="2632" name="Google Shape;2632;p79"/>
          <p:cNvSpPr txBox="1">
            <a:spLocks noGrp="1"/>
          </p:cNvSpPr>
          <p:nvPr>
            <p:ph type="title"/>
          </p:nvPr>
        </p:nvSpPr>
        <p:spPr>
          <a:xfrm>
            <a:off x="2135220" y="659429"/>
            <a:ext cx="4702107" cy="4884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US" dirty="0"/>
              <a:t>Model improvement </a:t>
            </a:r>
            <a:endParaRPr dirty="0"/>
          </a:p>
        </p:txBody>
      </p:sp>
      <p:sp>
        <p:nvSpPr>
          <p:cNvPr id="2687" name="Google Shape;2687;p79"/>
          <p:cNvSpPr txBox="1"/>
          <p:nvPr/>
        </p:nvSpPr>
        <p:spPr>
          <a:xfrm>
            <a:off x="565335" y="1583760"/>
            <a:ext cx="8013330" cy="2443358"/>
          </a:xfrm>
          <a:prstGeom prst="rect">
            <a:avLst/>
          </a:prstGeom>
          <a:noFill/>
          <a:ln>
            <a:noFill/>
          </a:ln>
        </p:spPr>
        <p:txBody>
          <a:bodyPr spcFirstLastPara="1" wrap="square" lIns="0" tIns="0" rIns="0" bIns="0" anchor="ctr" anchorCtr="0">
            <a:noAutofit/>
          </a:bodyPr>
          <a:lstStyle/>
          <a:p>
            <a:pPr lvl="4" algn="just">
              <a:lnSpc>
                <a:spcPct val="150000"/>
              </a:lnSpc>
            </a:pPr>
            <a:r>
              <a:rPr lang="en-US" sz="1600" b="1" dirty="0">
                <a:solidFill>
                  <a:schemeClr val="tx1"/>
                </a:solidFill>
              </a:rPr>
              <a:t>We thought how to improve our model by modifying the model architecture a little bit so we searched through many papers and found an architecture that seemed to have a promising performance.</a:t>
            </a:r>
          </a:p>
          <a:p>
            <a:pPr lvl="4" algn="just">
              <a:lnSpc>
                <a:spcPct val="150000"/>
              </a:lnSpc>
            </a:pPr>
            <a:r>
              <a:rPr lang="en-US" sz="1600" b="1" dirty="0">
                <a:solidFill>
                  <a:schemeClr val="tx1"/>
                </a:solidFill>
              </a:rPr>
              <a:t>In the paper of  </a:t>
            </a:r>
            <a:r>
              <a:rPr lang="en-US" sz="1600" b="1" u="sng" dirty="0">
                <a:solidFill>
                  <a:schemeClr val="bg2"/>
                </a:solidFill>
                <a:hlinkClick r:id="rId3">
                  <a:extLst>
                    <a:ext uri="{A12FA001-AC4F-418D-AE19-62706E023703}">
                      <ahyp:hlinkClr xmlns:ahyp="http://schemas.microsoft.com/office/drawing/2018/hyperlinkcolor" val="tx"/>
                    </a:ext>
                  </a:extLst>
                </a:hlinkClick>
              </a:rPr>
              <a:t>Learning to resize an image for computer vision task</a:t>
            </a:r>
            <a:r>
              <a:rPr lang="en-US" sz="1600" b="1" u="sng" dirty="0">
                <a:solidFill>
                  <a:schemeClr val="bg2"/>
                </a:solidFill>
              </a:rPr>
              <a:t>s </a:t>
            </a:r>
            <a:r>
              <a:rPr lang="en-US" sz="1600" b="1" dirty="0">
                <a:solidFill>
                  <a:schemeClr val="tx1"/>
                </a:solidFill>
              </a:rPr>
              <a:t> a long name I might add, The authors propose a novel architecture for effectively  resizing an image instead of using the standard methods like bilinear and bicubic methods </a:t>
            </a:r>
            <a:endParaRPr lang="en-US" sz="1600" b="1" dirty="0">
              <a:solidFill>
                <a:schemeClr val="tx1"/>
              </a:solidFill>
              <a:effectLst/>
            </a:endParaRPr>
          </a:p>
        </p:txBody>
      </p:sp>
    </p:spTree>
  </p:cSld>
  <p:clrMapOvr>
    <a:masterClrMapping/>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854"/>
        <p:cNvGrpSpPr/>
        <p:nvPr/>
      </p:nvGrpSpPr>
      <p:grpSpPr>
        <a:xfrm>
          <a:off x="0" y="0"/>
          <a:ext cx="0" cy="0"/>
          <a:chOff x="0" y="0"/>
          <a:chExt cx="0" cy="0"/>
        </a:xfrm>
      </p:grpSpPr>
      <p:sp>
        <p:nvSpPr>
          <p:cNvPr id="2855" name="Google Shape;2855;p85"/>
          <p:cNvSpPr txBox="1">
            <a:spLocks noGrp="1"/>
          </p:cNvSpPr>
          <p:nvPr>
            <p:ph type="title"/>
          </p:nvPr>
        </p:nvSpPr>
        <p:spPr>
          <a:xfrm>
            <a:off x="717934" y="710292"/>
            <a:ext cx="7704000" cy="488400"/>
          </a:xfrm>
          <a:prstGeom prst="rect">
            <a:avLst/>
          </a:prstGeom>
        </p:spPr>
        <p:txBody>
          <a:bodyPr spcFirstLastPara="1" wrap="square" lIns="0" tIns="0" rIns="0" bIns="0" anchor="t" anchorCtr="0">
            <a:noAutofit/>
          </a:bodyPr>
          <a:lstStyle/>
          <a:p>
            <a:pPr lvl="0"/>
            <a:r>
              <a:rPr lang="en-US" cap="all" dirty="0"/>
              <a:t>Examples of some preprocessed image</a:t>
            </a:r>
            <a:endParaRPr dirty="0"/>
          </a:p>
        </p:txBody>
      </p:sp>
      <p:sp>
        <p:nvSpPr>
          <p:cNvPr id="2856" name="Google Shape;2856;p85"/>
          <p:cNvSpPr/>
          <p:nvPr/>
        </p:nvSpPr>
        <p:spPr>
          <a:xfrm>
            <a:off x="1708862" y="1404236"/>
            <a:ext cx="5722144" cy="2974881"/>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a:extLst>
              <a:ext uri="{FF2B5EF4-FFF2-40B4-BE49-F238E27FC236}">
                <a16:creationId xmlns:a16="http://schemas.microsoft.com/office/drawing/2014/main" id="{9D66EB07-F308-43E1-B68D-D55C6ED2D8FC}"/>
              </a:ext>
            </a:extLst>
          </p:cNvPr>
          <p:cNvPicPr>
            <a:picLocks noChangeAspect="1"/>
          </p:cNvPicPr>
          <p:nvPr/>
        </p:nvPicPr>
        <p:blipFill>
          <a:blip r:embed="rId3"/>
          <a:stretch>
            <a:fillRect/>
          </a:stretch>
        </p:blipFill>
        <p:spPr>
          <a:xfrm>
            <a:off x="1770143" y="1481547"/>
            <a:ext cx="5603714" cy="282025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856"/>
                                        </p:tgtEl>
                                        <p:attrNameLst>
                                          <p:attrName>style.visibility</p:attrName>
                                        </p:attrNameLst>
                                      </p:cBhvr>
                                      <p:to>
                                        <p:strVal val="visible"/>
                                      </p:to>
                                    </p:set>
                                    <p:animEffect transition="in" filter="fade">
                                      <p:cBhvr>
                                        <p:cTn id="7" dur="1000"/>
                                        <p:tgtEl>
                                          <p:spTgt spid="2856"/>
                                        </p:tgtEl>
                                      </p:cBhvr>
                                    </p:animEffect>
                                    <p:anim calcmode="lin" valueType="num">
                                      <p:cBhvr>
                                        <p:cTn id="8" dur="1000" fill="hold"/>
                                        <p:tgtEl>
                                          <p:spTgt spid="2856"/>
                                        </p:tgtEl>
                                        <p:attrNameLst>
                                          <p:attrName>ppt_x</p:attrName>
                                        </p:attrNameLst>
                                      </p:cBhvr>
                                      <p:tavLst>
                                        <p:tav tm="0">
                                          <p:val>
                                            <p:strVal val="#ppt_x"/>
                                          </p:val>
                                        </p:tav>
                                        <p:tav tm="100000">
                                          <p:val>
                                            <p:strVal val="#ppt_x"/>
                                          </p:val>
                                        </p:tav>
                                      </p:tavLst>
                                    </p:anim>
                                    <p:anim calcmode="lin" valueType="num">
                                      <p:cBhvr>
                                        <p:cTn id="9" dur="1000" fill="hold"/>
                                        <p:tgtEl>
                                          <p:spTgt spid="2856"/>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56"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C1826FD-FC18-4939-BA9F-51B8659818AD}"/>
              </a:ext>
            </a:extLst>
          </p:cNvPr>
          <p:cNvPicPr>
            <a:picLocks noChangeAspect="1"/>
          </p:cNvPicPr>
          <p:nvPr/>
        </p:nvPicPr>
        <p:blipFill>
          <a:blip r:embed="rId2"/>
          <a:stretch>
            <a:fillRect/>
          </a:stretch>
        </p:blipFill>
        <p:spPr>
          <a:xfrm>
            <a:off x="301571" y="1563127"/>
            <a:ext cx="5045916" cy="234661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5" name="Picture 4">
            <a:extLst>
              <a:ext uri="{FF2B5EF4-FFF2-40B4-BE49-F238E27FC236}">
                <a16:creationId xmlns:a16="http://schemas.microsoft.com/office/drawing/2014/main" id="{979AA37C-C48D-4F09-A3A1-B6D66384F7ED}"/>
              </a:ext>
            </a:extLst>
          </p:cNvPr>
          <p:cNvPicPr>
            <a:picLocks noChangeAspect="1"/>
          </p:cNvPicPr>
          <p:nvPr/>
        </p:nvPicPr>
        <p:blipFill>
          <a:blip r:embed="rId3"/>
          <a:stretch>
            <a:fillRect/>
          </a:stretch>
        </p:blipFill>
        <p:spPr>
          <a:xfrm>
            <a:off x="5541818" y="1526597"/>
            <a:ext cx="3259047" cy="238314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 name="Rectangle 5">
            <a:extLst>
              <a:ext uri="{FF2B5EF4-FFF2-40B4-BE49-F238E27FC236}">
                <a16:creationId xmlns:a16="http://schemas.microsoft.com/office/drawing/2014/main" id="{7E6EBA2E-3997-4B4F-B413-CBC1452AADA2}"/>
              </a:ext>
            </a:extLst>
          </p:cNvPr>
          <p:cNvSpPr/>
          <p:nvPr/>
        </p:nvSpPr>
        <p:spPr>
          <a:xfrm>
            <a:off x="3429000" y="772095"/>
            <a:ext cx="2286000" cy="584775"/>
          </a:xfrm>
          <a:prstGeom prst="rect">
            <a:avLst/>
          </a:prstGeom>
        </p:spPr>
        <p:txBody>
          <a:bodyPr wrap="square">
            <a:spAutoFit/>
          </a:bodyPr>
          <a:lstStyle/>
          <a:p>
            <a:pPr algn="ctr"/>
            <a:r>
              <a:rPr lang="en-US" sz="3200" b="1" dirty="0">
                <a:solidFill>
                  <a:schemeClr val="tx1"/>
                </a:solidFill>
                <a:latin typeface="-apple-system"/>
              </a:rPr>
              <a:t>Our Score</a:t>
            </a:r>
          </a:p>
        </p:txBody>
      </p:sp>
    </p:spTree>
    <p:extLst>
      <p:ext uri="{BB962C8B-B14F-4D97-AF65-F5344CB8AC3E}">
        <p14:creationId xmlns:p14="http://schemas.microsoft.com/office/powerpoint/2010/main" val="4382661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085"/>
        <p:cNvGrpSpPr/>
        <p:nvPr/>
      </p:nvGrpSpPr>
      <p:grpSpPr>
        <a:xfrm>
          <a:off x="0" y="0"/>
          <a:ext cx="0" cy="0"/>
          <a:chOff x="0" y="0"/>
          <a:chExt cx="0" cy="0"/>
        </a:xfrm>
      </p:grpSpPr>
      <p:sp>
        <p:nvSpPr>
          <p:cNvPr id="3" name="Title 3">
            <a:extLst>
              <a:ext uri="{FF2B5EF4-FFF2-40B4-BE49-F238E27FC236}">
                <a16:creationId xmlns:a16="http://schemas.microsoft.com/office/drawing/2014/main" id="{83884C20-1DC8-4B81-9F86-74415A9F6540}"/>
              </a:ext>
            </a:extLst>
          </p:cNvPr>
          <p:cNvSpPr>
            <a:spLocks noGrp="1"/>
          </p:cNvSpPr>
          <p:nvPr>
            <p:ph type="title"/>
          </p:nvPr>
        </p:nvSpPr>
        <p:spPr>
          <a:xfrm>
            <a:off x="1857428" y="2098173"/>
            <a:ext cx="5429143" cy="1800594"/>
          </a:xfrm>
        </p:spPr>
        <p:txBody>
          <a:bodyPr/>
          <a:lstStyle/>
          <a:p>
            <a:r>
              <a:rPr lang="en" sz="15000" dirty="0"/>
              <a:t>THANKS!</a:t>
            </a:r>
            <a:endParaRPr lang="en-US" sz="15000" dirty="0"/>
          </a:p>
        </p:txBody>
      </p:sp>
    </p:spTree>
    <p:extLst>
      <p:ext uri="{BB962C8B-B14F-4D97-AF65-F5344CB8AC3E}">
        <p14:creationId xmlns:p14="http://schemas.microsoft.com/office/powerpoint/2010/main" val="71965815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88"/>
        <p:cNvGrpSpPr/>
        <p:nvPr/>
      </p:nvGrpSpPr>
      <p:grpSpPr>
        <a:xfrm>
          <a:off x="0" y="0"/>
          <a:ext cx="0" cy="0"/>
          <a:chOff x="0" y="0"/>
          <a:chExt cx="0" cy="0"/>
        </a:xfrm>
      </p:grpSpPr>
      <p:sp>
        <p:nvSpPr>
          <p:cNvPr id="1889" name="Google Shape;1889;p29"/>
          <p:cNvSpPr txBox="1">
            <a:spLocks noGrp="1"/>
          </p:cNvSpPr>
          <p:nvPr>
            <p:ph type="title"/>
          </p:nvPr>
        </p:nvSpPr>
        <p:spPr>
          <a:xfrm>
            <a:off x="720000" y="461875"/>
            <a:ext cx="7704000" cy="4884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TABLE OF CONTENTS</a:t>
            </a:r>
            <a:endParaRPr/>
          </a:p>
        </p:txBody>
      </p:sp>
      <p:sp>
        <p:nvSpPr>
          <p:cNvPr id="1890" name="Google Shape;1890;p29"/>
          <p:cNvSpPr txBox="1">
            <a:spLocks noGrp="1"/>
          </p:cNvSpPr>
          <p:nvPr>
            <p:ph type="title" idx="8"/>
          </p:nvPr>
        </p:nvSpPr>
        <p:spPr>
          <a:xfrm>
            <a:off x="6664680" y="2791251"/>
            <a:ext cx="1368300" cy="645300"/>
          </a:xfrm>
          <a:prstGeom prst="rect">
            <a:avLst/>
          </a:prstGeom>
        </p:spPr>
        <p:txBody>
          <a:bodyPr spcFirstLastPara="1" wrap="square" lIns="0" tIns="0" rIns="0" bIns="0" anchor="ctr" anchorCtr="0">
            <a:noAutofit/>
          </a:bodyPr>
          <a:lstStyle/>
          <a:p>
            <a:pPr lvl="0"/>
            <a:r>
              <a:rPr lang="en-US"/>
              <a:t>future work</a:t>
            </a:r>
            <a:endParaRPr/>
          </a:p>
        </p:txBody>
      </p:sp>
      <p:sp>
        <p:nvSpPr>
          <p:cNvPr id="1891" name="Google Shape;1891;p29"/>
          <p:cNvSpPr txBox="1">
            <a:spLocks noGrp="1"/>
          </p:cNvSpPr>
          <p:nvPr>
            <p:ph type="title" idx="9"/>
          </p:nvPr>
        </p:nvSpPr>
        <p:spPr>
          <a:xfrm>
            <a:off x="6832500" y="1766950"/>
            <a:ext cx="584700" cy="58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03</a:t>
            </a:r>
            <a:endParaRPr/>
          </a:p>
        </p:txBody>
      </p:sp>
      <p:sp>
        <p:nvSpPr>
          <p:cNvPr id="1892" name="Google Shape;1892;p29"/>
          <p:cNvSpPr txBox="1">
            <a:spLocks noGrp="1"/>
          </p:cNvSpPr>
          <p:nvPr>
            <p:ph type="title" idx="5"/>
          </p:nvPr>
        </p:nvSpPr>
        <p:spPr>
          <a:xfrm>
            <a:off x="3692340" y="2846287"/>
            <a:ext cx="2350859" cy="645275"/>
          </a:xfrm>
          <a:prstGeom prst="rect">
            <a:avLst/>
          </a:prstGeom>
        </p:spPr>
        <p:txBody>
          <a:bodyPr spcFirstLastPara="1" wrap="square" lIns="0" tIns="0" rIns="0" bIns="0" anchor="ctr" anchorCtr="0">
            <a:noAutofit/>
          </a:bodyPr>
          <a:lstStyle/>
          <a:p>
            <a:pPr lvl="0"/>
            <a:r>
              <a:rPr lang="en-US" dirty="0"/>
              <a:t>How we dealt with it?</a:t>
            </a:r>
            <a:endParaRPr dirty="0"/>
          </a:p>
        </p:txBody>
      </p:sp>
      <p:sp>
        <p:nvSpPr>
          <p:cNvPr id="1893" name="Google Shape;1893;p29"/>
          <p:cNvSpPr txBox="1">
            <a:spLocks noGrp="1"/>
          </p:cNvSpPr>
          <p:nvPr>
            <p:ph type="title" idx="6"/>
          </p:nvPr>
        </p:nvSpPr>
        <p:spPr>
          <a:xfrm>
            <a:off x="3828350" y="1766950"/>
            <a:ext cx="584700" cy="58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02</a:t>
            </a:r>
            <a:endParaRPr/>
          </a:p>
        </p:txBody>
      </p:sp>
      <p:sp>
        <p:nvSpPr>
          <p:cNvPr id="1895" name="Google Shape;1895;p29"/>
          <p:cNvSpPr txBox="1">
            <a:spLocks noGrp="1"/>
          </p:cNvSpPr>
          <p:nvPr>
            <p:ph type="title" idx="2"/>
          </p:nvPr>
        </p:nvSpPr>
        <p:spPr>
          <a:xfrm>
            <a:off x="720000" y="2791276"/>
            <a:ext cx="2350860" cy="645300"/>
          </a:xfrm>
          <a:prstGeom prst="rect">
            <a:avLst/>
          </a:prstGeom>
        </p:spPr>
        <p:txBody>
          <a:bodyPr spcFirstLastPara="1" wrap="square" lIns="0" tIns="0" rIns="0" bIns="0" anchor="ctr" anchorCtr="0">
            <a:noAutofit/>
          </a:bodyPr>
          <a:lstStyle/>
          <a:p>
            <a:pPr marL="0" lvl="0" indent="0"/>
            <a:r>
              <a:rPr lang="en-US" dirty="0"/>
              <a:t>What is the problem?</a:t>
            </a:r>
          </a:p>
        </p:txBody>
      </p:sp>
      <p:sp>
        <p:nvSpPr>
          <p:cNvPr id="1896" name="Google Shape;1896;p29"/>
          <p:cNvSpPr txBox="1">
            <a:spLocks noGrp="1"/>
          </p:cNvSpPr>
          <p:nvPr>
            <p:ph type="title" idx="3"/>
          </p:nvPr>
        </p:nvSpPr>
        <p:spPr>
          <a:xfrm>
            <a:off x="878350" y="1766925"/>
            <a:ext cx="584700" cy="58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a:t>01</a:t>
            </a:r>
            <a:endParaRPr dirty="0"/>
          </a:p>
        </p:txBody>
      </p:sp>
    </p:spTree>
  </p:cSld>
  <p:clrMapOvr>
    <a:masterClrMapping/>
  </p:clrMapOvr>
  <mc:AlternateContent xmlns:mc="http://schemas.openxmlformats.org/markup-compatibility/2006" xmlns:p15="http://schemas.microsoft.com/office/powerpoint/2012/main">
    <mc:Choice Requires="p15">
      <p:transition>
        <p15:prstTrans prst="peelOff" invX="1"/>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895"/>
                                        </p:tgtEl>
                                        <p:attrNameLst>
                                          <p:attrName>style.visibility</p:attrName>
                                        </p:attrNameLst>
                                      </p:cBhvr>
                                      <p:to>
                                        <p:strVal val="visible"/>
                                      </p:to>
                                    </p:set>
                                    <p:animEffect transition="in" filter="randombar(horizontal)">
                                      <p:cBhvr>
                                        <p:cTn id="7" dur="500"/>
                                        <p:tgtEl>
                                          <p:spTgt spid="1895"/>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1892"/>
                                        </p:tgtEl>
                                        <p:attrNameLst>
                                          <p:attrName>style.visibility</p:attrName>
                                        </p:attrNameLst>
                                      </p:cBhvr>
                                      <p:to>
                                        <p:strVal val="visible"/>
                                      </p:to>
                                    </p:set>
                                    <p:animEffect transition="in" filter="randombar(horizontal)">
                                      <p:cBhvr>
                                        <p:cTn id="12" dur="500"/>
                                        <p:tgtEl>
                                          <p:spTgt spid="1892"/>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1890"/>
                                        </p:tgtEl>
                                        <p:attrNameLst>
                                          <p:attrName>style.visibility</p:attrName>
                                        </p:attrNameLst>
                                      </p:cBhvr>
                                      <p:to>
                                        <p:strVal val="visible"/>
                                      </p:to>
                                    </p:set>
                                    <p:animEffect transition="in" filter="randombar(horizontal)">
                                      <p:cBhvr>
                                        <p:cTn id="17" dur="500"/>
                                        <p:tgtEl>
                                          <p:spTgt spid="18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90" grpId="0"/>
      <p:bldP spid="1892" grpId="0"/>
      <p:bldP spid="189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947"/>
        <p:cNvGrpSpPr/>
        <p:nvPr/>
      </p:nvGrpSpPr>
      <p:grpSpPr>
        <a:xfrm>
          <a:off x="0" y="0"/>
          <a:ext cx="0" cy="0"/>
          <a:chOff x="0" y="0"/>
          <a:chExt cx="0" cy="0"/>
        </a:xfrm>
      </p:grpSpPr>
      <p:sp>
        <p:nvSpPr>
          <p:cNvPr id="1948" name="Google Shape;1948;p33"/>
          <p:cNvSpPr txBox="1">
            <a:spLocks noGrp="1"/>
          </p:cNvSpPr>
          <p:nvPr>
            <p:ph type="title"/>
          </p:nvPr>
        </p:nvSpPr>
        <p:spPr>
          <a:xfrm>
            <a:off x="437217" y="604129"/>
            <a:ext cx="3614928" cy="488400"/>
          </a:xfrm>
          <a:prstGeom prst="rect">
            <a:avLst/>
          </a:prstGeom>
        </p:spPr>
        <p:txBody>
          <a:bodyPr spcFirstLastPara="1" wrap="square" lIns="0" tIns="0" rIns="0" bIns="0" anchor="t" anchorCtr="0">
            <a:noAutofit/>
          </a:bodyPr>
          <a:lstStyle/>
          <a:p>
            <a:pPr lvl="0"/>
            <a:r>
              <a:rPr lang="en-US" dirty="0"/>
              <a:t>What is the problem?</a:t>
            </a:r>
          </a:p>
        </p:txBody>
      </p:sp>
      <p:sp>
        <p:nvSpPr>
          <p:cNvPr id="16" name="TextBox 15">
            <a:extLst>
              <a:ext uri="{FF2B5EF4-FFF2-40B4-BE49-F238E27FC236}">
                <a16:creationId xmlns:a16="http://schemas.microsoft.com/office/drawing/2014/main" id="{43064AE9-D6A7-41F0-9268-1958BA8B9FE0}"/>
              </a:ext>
            </a:extLst>
          </p:cNvPr>
          <p:cNvSpPr txBox="1"/>
          <p:nvPr/>
        </p:nvSpPr>
        <p:spPr>
          <a:xfrm>
            <a:off x="512187" y="1448267"/>
            <a:ext cx="6001161" cy="2118529"/>
          </a:xfrm>
          <a:prstGeom prst="rect">
            <a:avLst/>
          </a:prstGeom>
          <a:noFill/>
        </p:spPr>
        <p:txBody>
          <a:bodyPr wrap="square" rtlCol="0">
            <a:spAutoFit/>
          </a:bodyPr>
          <a:lstStyle/>
          <a:p>
            <a:pPr algn="just" fontAlgn="base">
              <a:lnSpc>
                <a:spcPct val="150000"/>
              </a:lnSpc>
            </a:pPr>
            <a:r>
              <a:rPr lang="en-US" sz="1800" b="1" dirty="0">
                <a:solidFill>
                  <a:schemeClr val="tx1"/>
                </a:solidFill>
              </a:rPr>
              <a:t>We have a lot of images from camera traps located at different sites. There are seven types of critters captured in this set of images: </a:t>
            </a:r>
            <a:r>
              <a:rPr lang="en-US" sz="1800" b="1" dirty="0">
                <a:solidFill>
                  <a:schemeClr val="bg2"/>
                </a:solidFill>
              </a:rPr>
              <a:t>birds, civets, duikers, hogs, leopards, other monkeys, and rodents</a:t>
            </a:r>
            <a:r>
              <a:rPr lang="en-US" sz="1800" b="1" dirty="0">
                <a:solidFill>
                  <a:schemeClr val="tx1"/>
                </a:solidFill>
              </a:rPr>
              <a:t>. There are also images that contain no animals (blank).</a:t>
            </a:r>
            <a:endParaRPr lang="ar-EG" sz="1800" b="1" dirty="0">
              <a:solidFill>
                <a:schemeClr val="tx1"/>
              </a:solidFill>
            </a:endParaRPr>
          </a:p>
        </p:txBody>
      </p:sp>
      <p:pic>
        <p:nvPicPr>
          <p:cNvPr id="7" name="Graphic 6" descr="Question mark">
            <a:extLst>
              <a:ext uri="{FF2B5EF4-FFF2-40B4-BE49-F238E27FC236}">
                <a16:creationId xmlns:a16="http://schemas.microsoft.com/office/drawing/2014/main" id="{7885C388-9CC3-4B2F-845A-DBB9BC1908A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851601" y="1595504"/>
            <a:ext cx="1824053" cy="1824053"/>
          </a:xfrm>
          <a:prstGeom prst="rect">
            <a:avLst/>
          </a:prstGeom>
        </p:spPr>
      </p:pic>
    </p:spTree>
    <p:extLst>
      <p:ext uri="{BB962C8B-B14F-4D97-AF65-F5344CB8AC3E}">
        <p14:creationId xmlns:p14="http://schemas.microsoft.com/office/powerpoint/2010/main" val="89015062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947"/>
        <p:cNvGrpSpPr/>
        <p:nvPr/>
      </p:nvGrpSpPr>
      <p:grpSpPr>
        <a:xfrm>
          <a:off x="0" y="0"/>
          <a:ext cx="0" cy="0"/>
          <a:chOff x="0" y="0"/>
          <a:chExt cx="0" cy="0"/>
        </a:xfrm>
      </p:grpSpPr>
      <p:sp>
        <p:nvSpPr>
          <p:cNvPr id="1948" name="Google Shape;1948;p33"/>
          <p:cNvSpPr txBox="1">
            <a:spLocks noGrp="1"/>
          </p:cNvSpPr>
          <p:nvPr>
            <p:ph type="title"/>
          </p:nvPr>
        </p:nvSpPr>
        <p:spPr>
          <a:xfrm>
            <a:off x="625116" y="741916"/>
            <a:ext cx="3614928" cy="488400"/>
          </a:xfrm>
          <a:prstGeom prst="rect">
            <a:avLst/>
          </a:prstGeom>
        </p:spPr>
        <p:txBody>
          <a:bodyPr spcFirstLastPara="1" wrap="square" lIns="0" tIns="0" rIns="0" bIns="0" anchor="t" anchorCtr="0">
            <a:noAutofit/>
          </a:bodyPr>
          <a:lstStyle/>
          <a:p>
            <a:pPr lvl="0" algn="l"/>
            <a:r>
              <a:rPr lang="en-US" dirty="0"/>
              <a:t>How we deal with it?</a:t>
            </a:r>
          </a:p>
        </p:txBody>
      </p:sp>
      <p:sp>
        <p:nvSpPr>
          <p:cNvPr id="16" name="TextBox 15">
            <a:extLst>
              <a:ext uri="{FF2B5EF4-FFF2-40B4-BE49-F238E27FC236}">
                <a16:creationId xmlns:a16="http://schemas.microsoft.com/office/drawing/2014/main" id="{43064AE9-D6A7-41F0-9268-1958BA8B9FE0}"/>
              </a:ext>
            </a:extLst>
          </p:cNvPr>
          <p:cNvSpPr txBox="1"/>
          <p:nvPr/>
        </p:nvSpPr>
        <p:spPr>
          <a:xfrm>
            <a:off x="625116" y="1625382"/>
            <a:ext cx="6489668" cy="1743491"/>
          </a:xfrm>
          <a:prstGeom prst="rect">
            <a:avLst/>
          </a:prstGeom>
          <a:noFill/>
        </p:spPr>
        <p:txBody>
          <a:bodyPr wrap="square" rtlCol="0">
            <a:spAutoFit/>
          </a:bodyPr>
          <a:lstStyle/>
          <a:p>
            <a:pPr algn="just">
              <a:lnSpc>
                <a:spcPct val="150000"/>
              </a:lnSpc>
              <a:buClr>
                <a:schemeClr val="bg2"/>
              </a:buClr>
            </a:pPr>
            <a:r>
              <a:rPr lang="en-US" sz="1800" b="1" dirty="0">
                <a:solidFill>
                  <a:schemeClr val="tx1"/>
                </a:solidFill>
              </a:rPr>
              <a:t>Our task is to help the biologists to classify  animals using  pictures of them taken from camera traps in order to save their natural habitat and prevent their possible extension . </a:t>
            </a:r>
            <a:endParaRPr lang="en-US" sz="1800" b="1" dirty="0">
              <a:solidFill>
                <a:schemeClr val="bg2"/>
              </a:solidFill>
            </a:endParaRPr>
          </a:p>
        </p:txBody>
      </p:sp>
      <p:sp>
        <p:nvSpPr>
          <p:cNvPr id="2" name="Rectangle 1">
            <a:extLst>
              <a:ext uri="{FF2B5EF4-FFF2-40B4-BE49-F238E27FC236}">
                <a16:creationId xmlns:a16="http://schemas.microsoft.com/office/drawing/2014/main" id="{A8A1BB9B-9C7A-45FA-84AE-F6DF0C257DE9}"/>
              </a:ext>
            </a:extLst>
          </p:cNvPr>
          <p:cNvSpPr/>
          <p:nvPr/>
        </p:nvSpPr>
        <p:spPr>
          <a:xfrm>
            <a:off x="5117899" y="3902197"/>
            <a:ext cx="3634328" cy="461665"/>
          </a:xfrm>
          <a:prstGeom prst="rect">
            <a:avLst/>
          </a:prstGeom>
        </p:spPr>
        <p:txBody>
          <a:bodyPr wrap="none">
            <a:spAutoFit/>
          </a:bodyPr>
          <a:lstStyle/>
          <a:p>
            <a:r>
              <a:rPr lang="en-US" sz="2400" b="1" dirty="0">
                <a:solidFill>
                  <a:schemeClr val="bg2"/>
                </a:solidFill>
              </a:rPr>
              <a:t>so we follow this steps:</a:t>
            </a:r>
            <a:endParaRPr lang="en-US" sz="2400"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947"/>
        <p:cNvGrpSpPr/>
        <p:nvPr/>
      </p:nvGrpSpPr>
      <p:grpSpPr>
        <a:xfrm>
          <a:off x="0" y="0"/>
          <a:ext cx="0" cy="0"/>
          <a:chOff x="0" y="0"/>
          <a:chExt cx="0" cy="0"/>
        </a:xfrm>
      </p:grpSpPr>
      <p:sp>
        <p:nvSpPr>
          <p:cNvPr id="16" name="TextBox 15">
            <a:extLst>
              <a:ext uri="{FF2B5EF4-FFF2-40B4-BE49-F238E27FC236}">
                <a16:creationId xmlns:a16="http://schemas.microsoft.com/office/drawing/2014/main" id="{43064AE9-D6A7-41F0-9268-1958BA8B9FE0}"/>
              </a:ext>
            </a:extLst>
          </p:cNvPr>
          <p:cNvSpPr txBox="1"/>
          <p:nvPr/>
        </p:nvSpPr>
        <p:spPr>
          <a:xfrm>
            <a:off x="274377" y="1312371"/>
            <a:ext cx="8249585" cy="2632003"/>
          </a:xfrm>
          <a:prstGeom prst="rect">
            <a:avLst/>
          </a:prstGeom>
          <a:noFill/>
        </p:spPr>
        <p:txBody>
          <a:bodyPr wrap="square" rtlCol="0">
            <a:spAutoFit/>
          </a:bodyPr>
          <a:lstStyle/>
          <a:p>
            <a:pPr marL="285750" indent="-285750" algn="just">
              <a:lnSpc>
                <a:spcPct val="150000"/>
              </a:lnSpc>
              <a:buClr>
                <a:schemeClr val="bg2"/>
              </a:buClr>
              <a:buFont typeface="Arial" panose="020B0604020202020204" pitchFamily="34" charset="0"/>
              <a:buChar char="•"/>
            </a:pPr>
            <a:r>
              <a:rPr lang="en-US" sz="1600" b="1" dirty="0">
                <a:solidFill>
                  <a:schemeClr val="bg2"/>
                </a:solidFill>
              </a:rPr>
              <a:t>Image preprocessing: </a:t>
            </a:r>
            <a:r>
              <a:rPr lang="en-US" sz="1600" b="1" dirty="0">
                <a:solidFill>
                  <a:schemeClr val="tx1"/>
                </a:solidFill>
              </a:rPr>
              <a:t>To enhance the image features to make it easy for the model to recognize them.</a:t>
            </a:r>
          </a:p>
          <a:p>
            <a:pPr marL="285750" indent="-285750" algn="just">
              <a:lnSpc>
                <a:spcPct val="150000"/>
              </a:lnSpc>
              <a:buClr>
                <a:schemeClr val="bg2"/>
              </a:buClr>
              <a:buFont typeface="Arial" panose="020B0604020202020204" pitchFamily="34" charset="0"/>
              <a:buChar char="•"/>
            </a:pPr>
            <a:r>
              <a:rPr lang="en-US" sz="1600" b="1" dirty="0">
                <a:solidFill>
                  <a:schemeClr val="bg2"/>
                </a:solidFill>
              </a:rPr>
              <a:t>Model Approach : </a:t>
            </a:r>
            <a:r>
              <a:rPr lang="en-US" sz="1600" b="1" dirty="0">
                <a:solidFill>
                  <a:schemeClr val="tx1"/>
                </a:solidFill>
              </a:rPr>
              <a:t>Searching through the state of art Models and finding the best fit for production.</a:t>
            </a:r>
          </a:p>
          <a:p>
            <a:pPr marL="285750" indent="-285750" algn="just">
              <a:lnSpc>
                <a:spcPct val="150000"/>
              </a:lnSpc>
              <a:buClr>
                <a:schemeClr val="bg2"/>
              </a:buClr>
              <a:buFont typeface="Arial" panose="020B0604020202020204" pitchFamily="34" charset="0"/>
              <a:buChar char="•"/>
            </a:pPr>
            <a:r>
              <a:rPr lang="en-US" sz="1600" b="1" dirty="0">
                <a:solidFill>
                  <a:schemeClr val="bg2"/>
                </a:solidFill>
              </a:rPr>
              <a:t>The problem we faced in the development :</a:t>
            </a:r>
            <a:r>
              <a:rPr lang="en-US" sz="1600" b="1" dirty="0">
                <a:solidFill>
                  <a:schemeClr val="tx1"/>
                </a:solidFill>
              </a:rPr>
              <a:t> As its not our first time developing these kind of models we knew already the problems we would face in advance so we have prepared for these kind of problems.</a:t>
            </a:r>
          </a:p>
        </p:txBody>
      </p:sp>
    </p:spTree>
    <p:extLst>
      <p:ext uri="{BB962C8B-B14F-4D97-AF65-F5344CB8AC3E}">
        <p14:creationId xmlns:p14="http://schemas.microsoft.com/office/powerpoint/2010/main" val="23428642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066"/>
        <p:cNvGrpSpPr/>
        <p:nvPr/>
      </p:nvGrpSpPr>
      <p:grpSpPr>
        <a:xfrm>
          <a:off x="0" y="0"/>
          <a:ext cx="0" cy="0"/>
          <a:chOff x="0" y="0"/>
          <a:chExt cx="0" cy="0"/>
        </a:xfrm>
      </p:grpSpPr>
      <p:sp>
        <p:nvSpPr>
          <p:cNvPr id="2067" name="Google Shape;2067;p37"/>
          <p:cNvSpPr txBox="1">
            <a:spLocks noGrp="1"/>
          </p:cNvSpPr>
          <p:nvPr>
            <p:ph type="title"/>
          </p:nvPr>
        </p:nvSpPr>
        <p:spPr>
          <a:xfrm>
            <a:off x="219456" y="885173"/>
            <a:ext cx="4013544" cy="669635"/>
          </a:xfrm>
          <a:prstGeom prst="rect">
            <a:avLst/>
          </a:prstGeom>
        </p:spPr>
        <p:txBody>
          <a:bodyPr spcFirstLastPara="1" wrap="square" lIns="0" tIns="0" rIns="0" bIns="0" anchor="ctr" anchorCtr="0">
            <a:noAutofit/>
          </a:bodyPr>
          <a:lstStyle/>
          <a:p>
            <a:pPr marL="571500" lvl="0" indent="-571500" algn="l" rtl="0">
              <a:spcBef>
                <a:spcPts val="0"/>
              </a:spcBef>
              <a:spcAft>
                <a:spcPts val="0"/>
              </a:spcAft>
              <a:buFont typeface="Wingdings" panose="05000000000000000000" pitchFamily="2" charset="2"/>
              <a:buChar char="Ø"/>
            </a:pPr>
            <a:r>
              <a:rPr lang="en-US" dirty="0"/>
              <a:t>Image preprocessing </a:t>
            </a:r>
            <a:endParaRPr dirty="0"/>
          </a:p>
        </p:txBody>
      </p:sp>
      <p:sp>
        <p:nvSpPr>
          <p:cNvPr id="2068" name="Google Shape;2068;p37"/>
          <p:cNvSpPr txBox="1">
            <a:spLocks noGrp="1"/>
          </p:cNvSpPr>
          <p:nvPr>
            <p:ph type="subTitle" idx="1"/>
          </p:nvPr>
        </p:nvSpPr>
        <p:spPr>
          <a:xfrm>
            <a:off x="481921" y="1706879"/>
            <a:ext cx="3632082" cy="2216630"/>
          </a:xfrm>
          <a:prstGeom prst="rect">
            <a:avLst/>
          </a:prstGeom>
        </p:spPr>
        <p:txBody>
          <a:bodyPr spcFirstLastPara="1" wrap="square" lIns="0" tIns="0" rIns="0" bIns="0" anchor="ctr" anchorCtr="0">
            <a:noAutofit/>
          </a:bodyPr>
          <a:lstStyle/>
          <a:p>
            <a:pPr marL="0" lvl="0" indent="0" algn="just" rtl="0">
              <a:lnSpc>
                <a:spcPct val="150000"/>
              </a:lnSpc>
              <a:spcBef>
                <a:spcPts val="0"/>
              </a:spcBef>
              <a:spcAft>
                <a:spcPts val="0"/>
              </a:spcAft>
              <a:buNone/>
            </a:pPr>
            <a:r>
              <a:rPr lang="en-US" sz="1800" b="1" dirty="0"/>
              <a:t>Image Preprocessing is an important step in improving the performance of segmentation due to nonuniform illumination of the input image.</a:t>
            </a:r>
            <a:endParaRPr sz="1800" b="1" dirty="0"/>
          </a:p>
        </p:txBody>
      </p:sp>
      <p:pic>
        <p:nvPicPr>
          <p:cNvPr id="3" name="Picture 2">
            <a:extLst>
              <a:ext uri="{FF2B5EF4-FFF2-40B4-BE49-F238E27FC236}">
                <a16:creationId xmlns:a16="http://schemas.microsoft.com/office/drawing/2014/main" id="{A98DB31E-0BC7-4306-9FBB-4356378716C6}"/>
              </a:ext>
            </a:extLst>
          </p:cNvPr>
          <p:cNvPicPr>
            <a:picLocks noChangeAspect="1"/>
          </p:cNvPicPr>
          <p:nvPr/>
        </p:nvPicPr>
        <p:blipFill rotWithShape="1">
          <a:blip r:embed="rId3"/>
          <a:srcRect l="21953" r="24283"/>
          <a:stretch/>
        </p:blipFill>
        <p:spPr>
          <a:xfrm>
            <a:off x="4572000" y="701443"/>
            <a:ext cx="4352544" cy="3740614"/>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137"/>
        <p:cNvGrpSpPr/>
        <p:nvPr/>
      </p:nvGrpSpPr>
      <p:grpSpPr>
        <a:xfrm>
          <a:off x="0" y="0"/>
          <a:ext cx="0" cy="0"/>
          <a:chOff x="0" y="0"/>
          <a:chExt cx="0" cy="0"/>
        </a:xfrm>
      </p:grpSpPr>
      <p:sp>
        <p:nvSpPr>
          <p:cNvPr id="2138" name="Google Shape;2138;p42"/>
          <p:cNvSpPr txBox="1">
            <a:spLocks noGrp="1"/>
          </p:cNvSpPr>
          <p:nvPr>
            <p:ph type="title"/>
          </p:nvPr>
        </p:nvSpPr>
        <p:spPr>
          <a:xfrm>
            <a:off x="276995" y="409971"/>
            <a:ext cx="3250500" cy="5088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dirty="0"/>
              <a:t>Image preprocessing </a:t>
            </a:r>
            <a:endParaRPr dirty="0"/>
          </a:p>
        </p:txBody>
      </p:sp>
      <p:sp>
        <p:nvSpPr>
          <p:cNvPr id="2139" name="Google Shape;2139;p42"/>
          <p:cNvSpPr txBox="1">
            <a:spLocks noGrp="1"/>
          </p:cNvSpPr>
          <p:nvPr>
            <p:ph type="subTitle" idx="1"/>
          </p:nvPr>
        </p:nvSpPr>
        <p:spPr>
          <a:xfrm>
            <a:off x="276995" y="806274"/>
            <a:ext cx="3064305" cy="506730"/>
          </a:xfrm>
          <a:prstGeom prst="rect">
            <a:avLst/>
          </a:prstGeom>
        </p:spPr>
        <p:txBody>
          <a:bodyPr spcFirstLastPara="1" wrap="square" lIns="0" tIns="0" rIns="0" bIns="0" anchor="ctr" anchorCtr="0">
            <a:noAutofit/>
          </a:bodyPr>
          <a:lstStyle/>
          <a:p>
            <a:pPr marL="0" lvl="0" indent="0"/>
            <a:r>
              <a:rPr lang="en-US" sz="2000" b="1" dirty="0"/>
              <a:t>1- Gamma Correction </a:t>
            </a:r>
            <a:endParaRPr sz="2000" b="1" dirty="0"/>
          </a:p>
        </p:txBody>
      </p:sp>
      <p:pic>
        <p:nvPicPr>
          <p:cNvPr id="3" name="Picture 2">
            <a:extLst>
              <a:ext uri="{FF2B5EF4-FFF2-40B4-BE49-F238E27FC236}">
                <a16:creationId xmlns:a16="http://schemas.microsoft.com/office/drawing/2014/main" id="{98499ABB-640B-4992-A710-714EC7A8124E}"/>
              </a:ext>
            </a:extLst>
          </p:cNvPr>
          <p:cNvPicPr>
            <a:picLocks noChangeAspect="1"/>
          </p:cNvPicPr>
          <p:nvPr/>
        </p:nvPicPr>
        <p:blipFill>
          <a:blip r:embed="rId3"/>
          <a:stretch>
            <a:fillRect/>
          </a:stretch>
        </p:blipFill>
        <p:spPr>
          <a:xfrm>
            <a:off x="250462" y="1405162"/>
            <a:ext cx="2761488" cy="1553337"/>
          </a:xfrm>
          <a:prstGeom prst="rect">
            <a:avLst/>
          </a:prstGeom>
        </p:spPr>
      </p:pic>
      <p:pic>
        <p:nvPicPr>
          <p:cNvPr id="5" name="Picture 4">
            <a:extLst>
              <a:ext uri="{FF2B5EF4-FFF2-40B4-BE49-F238E27FC236}">
                <a16:creationId xmlns:a16="http://schemas.microsoft.com/office/drawing/2014/main" id="{F85A12E6-71DE-4CCB-8E7D-E38690B86123}"/>
              </a:ext>
            </a:extLst>
          </p:cNvPr>
          <p:cNvPicPr>
            <a:picLocks noChangeAspect="1"/>
          </p:cNvPicPr>
          <p:nvPr/>
        </p:nvPicPr>
        <p:blipFill>
          <a:blip r:embed="rId4"/>
          <a:stretch>
            <a:fillRect/>
          </a:stretch>
        </p:blipFill>
        <p:spPr>
          <a:xfrm>
            <a:off x="3190248" y="1405161"/>
            <a:ext cx="2761488" cy="1553337"/>
          </a:xfrm>
          <a:prstGeom prst="rect">
            <a:avLst/>
          </a:prstGeom>
        </p:spPr>
      </p:pic>
      <p:pic>
        <p:nvPicPr>
          <p:cNvPr id="7" name="Picture 6">
            <a:extLst>
              <a:ext uri="{FF2B5EF4-FFF2-40B4-BE49-F238E27FC236}">
                <a16:creationId xmlns:a16="http://schemas.microsoft.com/office/drawing/2014/main" id="{C02654ED-D361-4D8A-A596-A8A18B84FFF4}"/>
              </a:ext>
            </a:extLst>
          </p:cNvPr>
          <p:cNvPicPr>
            <a:picLocks noChangeAspect="1"/>
          </p:cNvPicPr>
          <p:nvPr/>
        </p:nvPicPr>
        <p:blipFill>
          <a:blip r:embed="rId5"/>
          <a:stretch>
            <a:fillRect/>
          </a:stretch>
        </p:blipFill>
        <p:spPr>
          <a:xfrm>
            <a:off x="6105515" y="1405160"/>
            <a:ext cx="2761488" cy="1553337"/>
          </a:xfrm>
          <a:prstGeom prst="rect">
            <a:avLst/>
          </a:prstGeom>
        </p:spPr>
      </p:pic>
      <p:sp>
        <p:nvSpPr>
          <p:cNvPr id="44" name="Google Shape;2139;p42">
            <a:extLst>
              <a:ext uri="{FF2B5EF4-FFF2-40B4-BE49-F238E27FC236}">
                <a16:creationId xmlns:a16="http://schemas.microsoft.com/office/drawing/2014/main" id="{317C37CC-B954-498B-BA72-4A339868299E}"/>
              </a:ext>
            </a:extLst>
          </p:cNvPr>
          <p:cNvSpPr txBox="1">
            <a:spLocks/>
          </p:cNvSpPr>
          <p:nvPr/>
        </p:nvSpPr>
        <p:spPr>
          <a:xfrm>
            <a:off x="4145134" y="931051"/>
            <a:ext cx="853729" cy="381953"/>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2100"/>
              <a:buFont typeface="Roboto"/>
              <a:buNone/>
              <a:defRPr sz="1600" b="0" i="0" u="none" strike="noStrike" cap="none">
                <a:solidFill>
                  <a:schemeClr val="dk1"/>
                </a:solidFill>
                <a:latin typeface="Roboto"/>
                <a:ea typeface="Roboto"/>
                <a:cs typeface="Roboto"/>
                <a:sym typeface="Roboto"/>
              </a:defRPr>
            </a:lvl1pPr>
            <a:lvl2pPr marL="914400" marR="0" lvl="1" indent="-330200" algn="l" rtl="0">
              <a:lnSpc>
                <a:spcPct val="100000"/>
              </a:lnSpc>
              <a:spcBef>
                <a:spcPts val="0"/>
              </a:spcBef>
              <a:spcAft>
                <a:spcPts val="0"/>
              </a:spcAft>
              <a:buClr>
                <a:schemeClr val="dk1"/>
              </a:buClr>
              <a:buSzPts val="2100"/>
              <a:buFont typeface="Roboto"/>
              <a:buNone/>
              <a:defRPr sz="2100" b="0" i="0" u="none" strike="noStrike" cap="none">
                <a:solidFill>
                  <a:schemeClr val="dk1"/>
                </a:solidFill>
                <a:latin typeface="Roboto"/>
                <a:ea typeface="Roboto"/>
                <a:cs typeface="Roboto"/>
                <a:sym typeface="Roboto"/>
              </a:defRPr>
            </a:lvl2pPr>
            <a:lvl3pPr marL="1371600" marR="0" lvl="2" indent="-330200" algn="l" rtl="0">
              <a:lnSpc>
                <a:spcPct val="100000"/>
              </a:lnSpc>
              <a:spcBef>
                <a:spcPts val="0"/>
              </a:spcBef>
              <a:spcAft>
                <a:spcPts val="0"/>
              </a:spcAft>
              <a:buClr>
                <a:schemeClr val="dk1"/>
              </a:buClr>
              <a:buSzPts val="2100"/>
              <a:buFont typeface="Roboto"/>
              <a:buNone/>
              <a:defRPr sz="2100" b="0" i="0" u="none" strike="noStrike" cap="none">
                <a:solidFill>
                  <a:schemeClr val="dk1"/>
                </a:solidFill>
                <a:latin typeface="Roboto"/>
                <a:ea typeface="Roboto"/>
                <a:cs typeface="Roboto"/>
                <a:sym typeface="Roboto"/>
              </a:defRPr>
            </a:lvl3pPr>
            <a:lvl4pPr marL="1828800" marR="0" lvl="3" indent="-330200" algn="l" rtl="0">
              <a:lnSpc>
                <a:spcPct val="100000"/>
              </a:lnSpc>
              <a:spcBef>
                <a:spcPts val="0"/>
              </a:spcBef>
              <a:spcAft>
                <a:spcPts val="0"/>
              </a:spcAft>
              <a:buClr>
                <a:schemeClr val="dk1"/>
              </a:buClr>
              <a:buSzPts val="2100"/>
              <a:buFont typeface="Roboto"/>
              <a:buNone/>
              <a:defRPr sz="2100" b="0" i="0" u="none" strike="noStrike" cap="none">
                <a:solidFill>
                  <a:schemeClr val="dk1"/>
                </a:solidFill>
                <a:latin typeface="Roboto"/>
                <a:ea typeface="Roboto"/>
                <a:cs typeface="Roboto"/>
                <a:sym typeface="Roboto"/>
              </a:defRPr>
            </a:lvl4pPr>
            <a:lvl5pPr marL="2286000" marR="0" lvl="4" indent="-330200" algn="l" rtl="0">
              <a:lnSpc>
                <a:spcPct val="100000"/>
              </a:lnSpc>
              <a:spcBef>
                <a:spcPts val="0"/>
              </a:spcBef>
              <a:spcAft>
                <a:spcPts val="0"/>
              </a:spcAft>
              <a:buClr>
                <a:schemeClr val="dk1"/>
              </a:buClr>
              <a:buSzPts val="2100"/>
              <a:buFont typeface="Roboto"/>
              <a:buNone/>
              <a:defRPr sz="2100" b="0" i="0" u="none" strike="noStrike" cap="none">
                <a:solidFill>
                  <a:schemeClr val="dk1"/>
                </a:solidFill>
                <a:latin typeface="Roboto"/>
                <a:ea typeface="Roboto"/>
                <a:cs typeface="Roboto"/>
                <a:sym typeface="Roboto"/>
              </a:defRPr>
            </a:lvl5pPr>
            <a:lvl6pPr marL="2743200" marR="0" lvl="5" indent="-330200" algn="l" rtl="0">
              <a:lnSpc>
                <a:spcPct val="100000"/>
              </a:lnSpc>
              <a:spcBef>
                <a:spcPts val="0"/>
              </a:spcBef>
              <a:spcAft>
                <a:spcPts val="0"/>
              </a:spcAft>
              <a:buClr>
                <a:schemeClr val="dk1"/>
              </a:buClr>
              <a:buSzPts val="2100"/>
              <a:buFont typeface="Roboto"/>
              <a:buNone/>
              <a:defRPr sz="2100" b="0" i="0" u="none" strike="noStrike" cap="none">
                <a:solidFill>
                  <a:schemeClr val="dk1"/>
                </a:solidFill>
                <a:latin typeface="Roboto"/>
                <a:ea typeface="Roboto"/>
                <a:cs typeface="Roboto"/>
                <a:sym typeface="Roboto"/>
              </a:defRPr>
            </a:lvl6pPr>
            <a:lvl7pPr marL="3200400" marR="0" lvl="6" indent="-330200" algn="l" rtl="0">
              <a:lnSpc>
                <a:spcPct val="100000"/>
              </a:lnSpc>
              <a:spcBef>
                <a:spcPts val="0"/>
              </a:spcBef>
              <a:spcAft>
                <a:spcPts val="0"/>
              </a:spcAft>
              <a:buClr>
                <a:schemeClr val="dk1"/>
              </a:buClr>
              <a:buSzPts val="2100"/>
              <a:buFont typeface="Roboto"/>
              <a:buNone/>
              <a:defRPr sz="2100" b="0" i="0" u="none" strike="noStrike" cap="none">
                <a:solidFill>
                  <a:schemeClr val="dk1"/>
                </a:solidFill>
                <a:latin typeface="Roboto"/>
                <a:ea typeface="Roboto"/>
                <a:cs typeface="Roboto"/>
                <a:sym typeface="Roboto"/>
              </a:defRPr>
            </a:lvl7pPr>
            <a:lvl8pPr marL="3657600" marR="0" lvl="7" indent="-330200" algn="l" rtl="0">
              <a:lnSpc>
                <a:spcPct val="100000"/>
              </a:lnSpc>
              <a:spcBef>
                <a:spcPts val="0"/>
              </a:spcBef>
              <a:spcAft>
                <a:spcPts val="0"/>
              </a:spcAft>
              <a:buClr>
                <a:schemeClr val="dk1"/>
              </a:buClr>
              <a:buSzPts val="2100"/>
              <a:buFont typeface="Roboto"/>
              <a:buNone/>
              <a:defRPr sz="2100" b="0" i="0" u="none" strike="noStrike" cap="none">
                <a:solidFill>
                  <a:schemeClr val="dk1"/>
                </a:solidFill>
                <a:latin typeface="Roboto"/>
                <a:ea typeface="Roboto"/>
                <a:cs typeface="Roboto"/>
                <a:sym typeface="Roboto"/>
              </a:defRPr>
            </a:lvl8pPr>
            <a:lvl9pPr marL="4114800" marR="0" lvl="8" indent="-330200" algn="l" rtl="0">
              <a:lnSpc>
                <a:spcPct val="100000"/>
              </a:lnSpc>
              <a:spcBef>
                <a:spcPts val="0"/>
              </a:spcBef>
              <a:spcAft>
                <a:spcPts val="0"/>
              </a:spcAft>
              <a:buClr>
                <a:schemeClr val="dk1"/>
              </a:buClr>
              <a:buSzPts val="2100"/>
              <a:buFont typeface="Roboto"/>
              <a:buNone/>
              <a:defRPr sz="2100" b="0" i="0" u="none" strike="noStrike" cap="none">
                <a:solidFill>
                  <a:schemeClr val="dk1"/>
                </a:solidFill>
                <a:latin typeface="Roboto"/>
                <a:ea typeface="Roboto"/>
                <a:cs typeface="Roboto"/>
                <a:sym typeface="Roboto"/>
              </a:defRPr>
            </a:lvl9pPr>
          </a:lstStyle>
          <a:p>
            <a:pPr marL="0" indent="0"/>
            <a:r>
              <a:rPr lang="en-US" sz="2000" b="1">
                <a:solidFill>
                  <a:schemeClr val="bg2"/>
                </a:solidFill>
              </a:rPr>
              <a:t>Before</a:t>
            </a:r>
          </a:p>
        </p:txBody>
      </p:sp>
      <p:sp>
        <p:nvSpPr>
          <p:cNvPr id="46" name="Google Shape;2139;p42">
            <a:extLst>
              <a:ext uri="{FF2B5EF4-FFF2-40B4-BE49-F238E27FC236}">
                <a16:creationId xmlns:a16="http://schemas.microsoft.com/office/drawing/2014/main" id="{1D9EC57F-601A-4D6F-8150-2E25B76A6C65}"/>
              </a:ext>
            </a:extLst>
          </p:cNvPr>
          <p:cNvSpPr txBox="1">
            <a:spLocks/>
          </p:cNvSpPr>
          <p:nvPr/>
        </p:nvSpPr>
        <p:spPr>
          <a:xfrm>
            <a:off x="4211255" y="2944314"/>
            <a:ext cx="719473" cy="381953"/>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2100"/>
              <a:buFont typeface="Roboto"/>
              <a:buNone/>
              <a:defRPr sz="1600" b="0" i="0" u="none" strike="noStrike" cap="none">
                <a:solidFill>
                  <a:schemeClr val="dk1"/>
                </a:solidFill>
                <a:latin typeface="Roboto"/>
                <a:ea typeface="Roboto"/>
                <a:cs typeface="Roboto"/>
                <a:sym typeface="Roboto"/>
              </a:defRPr>
            </a:lvl1pPr>
            <a:lvl2pPr marL="914400" marR="0" lvl="1" indent="-330200" algn="l" rtl="0">
              <a:lnSpc>
                <a:spcPct val="100000"/>
              </a:lnSpc>
              <a:spcBef>
                <a:spcPts val="0"/>
              </a:spcBef>
              <a:spcAft>
                <a:spcPts val="0"/>
              </a:spcAft>
              <a:buClr>
                <a:schemeClr val="dk1"/>
              </a:buClr>
              <a:buSzPts val="2100"/>
              <a:buFont typeface="Roboto"/>
              <a:buNone/>
              <a:defRPr sz="2100" b="0" i="0" u="none" strike="noStrike" cap="none">
                <a:solidFill>
                  <a:schemeClr val="dk1"/>
                </a:solidFill>
                <a:latin typeface="Roboto"/>
                <a:ea typeface="Roboto"/>
                <a:cs typeface="Roboto"/>
                <a:sym typeface="Roboto"/>
              </a:defRPr>
            </a:lvl2pPr>
            <a:lvl3pPr marL="1371600" marR="0" lvl="2" indent="-330200" algn="l" rtl="0">
              <a:lnSpc>
                <a:spcPct val="100000"/>
              </a:lnSpc>
              <a:spcBef>
                <a:spcPts val="0"/>
              </a:spcBef>
              <a:spcAft>
                <a:spcPts val="0"/>
              </a:spcAft>
              <a:buClr>
                <a:schemeClr val="dk1"/>
              </a:buClr>
              <a:buSzPts val="2100"/>
              <a:buFont typeface="Roboto"/>
              <a:buNone/>
              <a:defRPr sz="2100" b="0" i="0" u="none" strike="noStrike" cap="none">
                <a:solidFill>
                  <a:schemeClr val="dk1"/>
                </a:solidFill>
                <a:latin typeface="Roboto"/>
                <a:ea typeface="Roboto"/>
                <a:cs typeface="Roboto"/>
                <a:sym typeface="Roboto"/>
              </a:defRPr>
            </a:lvl3pPr>
            <a:lvl4pPr marL="1828800" marR="0" lvl="3" indent="-330200" algn="l" rtl="0">
              <a:lnSpc>
                <a:spcPct val="100000"/>
              </a:lnSpc>
              <a:spcBef>
                <a:spcPts val="0"/>
              </a:spcBef>
              <a:spcAft>
                <a:spcPts val="0"/>
              </a:spcAft>
              <a:buClr>
                <a:schemeClr val="dk1"/>
              </a:buClr>
              <a:buSzPts val="2100"/>
              <a:buFont typeface="Roboto"/>
              <a:buNone/>
              <a:defRPr sz="2100" b="0" i="0" u="none" strike="noStrike" cap="none">
                <a:solidFill>
                  <a:schemeClr val="dk1"/>
                </a:solidFill>
                <a:latin typeface="Roboto"/>
                <a:ea typeface="Roboto"/>
                <a:cs typeface="Roboto"/>
                <a:sym typeface="Roboto"/>
              </a:defRPr>
            </a:lvl4pPr>
            <a:lvl5pPr marL="2286000" marR="0" lvl="4" indent="-330200" algn="l" rtl="0">
              <a:lnSpc>
                <a:spcPct val="100000"/>
              </a:lnSpc>
              <a:spcBef>
                <a:spcPts val="0"/>
              </a:spcBef>
              <a:spcAft>
                <a:spcPts val="0"/>
              </a:spcAft>
              <a:buClr>
                <a:schemeClr val="dk1"/>
              </a:buClr>
              <a:buSzPts val="2100"/>
              <a:buFont typeface="Roboto"/>
              <a:buNone/>
              <a:defRPr sz="2100" b="0" i="0" u="none" strike="noStrike" cap="none">
                <a:solidFill>
                  <a:schemeClr val="dk1"/>
                </a:solidFill>
                <a:latin typeface="Roboto"/>
                <a:ea typeface="Roboto"/>
                <a:cs typeface="Roboto"/>
                <a:sym typeface="Roboto"/>
              </a:defRPr>
            </a:lvl5pPr>
            <a:lvl6pPr marL="2743200" marR="0" lvl="5" indent="-330200" algn="l" rtl="0">
              <a:lnSpc>
                <a:spcPct val="100000"/>
              </a:lnSpc>
              <a:spcBef>
                <a:spcPts val="0"/>
              </a:spcBef>
              <a:spcAft>
                <a:spcPts val="0"/>
              </a:spcAft>
              <a:buClr>
                <a:schemeClr val="dk1"/>
              </a:buClr>
              <a:buSzPts val="2100"/>
              <a:buFont typeface="Roboto"/>
              <a:buNone/>
              <a:defRPr sz="2100" b="0" i="0" u="none" strike="noStrike" cap="none">
                <a:solidFill>
                  <a:schemeClr val="dk1"/>
                </a:solidFill>
                <a:latin typeface="Roboto"/>
                <a:ea typeface="Roboto"/>
                <a:cs typeface="Roboto"/>
                <a:sym typeface="Roboto"/>
              </a:defRPr>
            </a:lvl6pPr>
            <a:lvl7pPr marL="3200400" marR="0" lvl="6" indent="-330200" algn="l" rtl="0">
              <a:lnSpc>
                <a:spcPct val="100000"/>
              </a:lnSpc>
              <a:spcBef>
                <a:spcPts val="0"/>
              </a:spcBef>
              <a:spcAft>
                <a:spcPts val="0"/>
              </a:spcAft>
              <a:buClr>
                <a:schemeClr val="dk1"/>
              </a:buClr>
              <a:buSzPts val="2100"/>
              <a:buFont typeface="Roboto"/>
              <a:buNone/>
              <a:defRPr sz="2100" b="0" i="0" u="none" strike="noStrike" cap="none">
                <a:solidFill>
                  <a:schemeClr val="dk1"/>
                </a:solidFill>
                <a:latin typeface="Roboto"/>
                <a:ea typeface="Roboto"/>
                <a:cs typeface="Roboto"/>
                <a:sym typeface="Roboto"/>
              </a:defRPr>
            </a:lvl7pPr>
            <a:lvl8pPr marL="3657600" marR="0" lvl="7" indent="-330200" algn="l" rtl="0">
              <a:lnSpc>
                <a:spcPct val="100000"/>
              </a:lnSpc>
              <a:spcBef>
                <a:spcPts val="0"/>
              </a:spcBef>
              <a:spcAft>
                <a:spcPts val="0"/>
              </a:spcAft>
              <a:buClr>
                <a:schemeClr val="dk1"/>
              </a:buClr>
              <a:buSzPts val="2100"/>
              <a:buFont typeface="Roboto"/>
              <a:buNone/>
              <a:defRPr sz="2100" b="0" i="0" u="none" strike="noStrike" cap="none">
                <a:solidFill>
                  <a:schemeClr val="dk1"/>
                </a:solidFill>
                <a:latin typeface="Roboto"/>
                <a:ea typeface="Roboto"/>
                <a:cs typeface="Roboto"/>
                <a:sym typeface="Roboto"/>
              </a:defRPr>
            </a:lvl8pPr>
            <a:lvl9pPr marL="4114800" marR="0" lvl="8" indent="-330200" algn="l" rtl="0">
              <a:lnSpc>
                <a:spcPct val="100000"/>
              </a:lnSpc>
              <a:spcBef>
                <a:spcPts val="0"/>
              </a:spcBef>
              <a:spcAft>
                <a:spcPts val="0"/>
              </a:spcAft>
              <a:buClr>
                <a:schemeClr val="dk1"/>
              </a:buClr>
              <a:buSzPts val="2100"/>
              <a:buFont typeface="Roboto"/>
              <a:buNone/>
              <a:defRPr sz="2100" b="0" i="0" u="none" strike="noStrike" cap="none">
                <a:solidFill>
                  <a:schemeClr val="dk1"/>
                </a:solidFill>
                <a:latin typeface="Roboto"/>
                <a:ea typeface="Roboto"/>
                <a:cs typeface="Roboto"/>
                <a:sym typeface="Roboto"/>
              </a:defRPr>
            </a:lvl9pPr>
          </a:lstStyle>
          <a:p>
            <a:pPr marL="0" indent="0"/>
            <a:r>
              <a:rPr lang="en-US" sz="2000" b="1">
                <a:solidFill>
                  <a:schemeClr val="bg2"/>
                </a:solidFill>
              </a:rPr>
              <a:t>After</a:t>
            </a:r>
          </a:p>
        </p:txBody>
      </p:sp>
      <p:pic>
        <p:nvPicPr>
          <p:cNvPr id="10" name="Picture 9">
            <a:extLst>
              <a:ext uri="{FF2B5EF4-FFF2-40B4-BE49-F238E27FC236}">
                <a16:creationId xmlns:a16="http://schemas.microsoft.com/office/drawing/2014/main" id="{51B1A52F-B95D-4D16-A1B5-20790A89A6DC}"/>
              </a:ext>
            </a:extLst>
          </p:cNvPr>
          <p:cNvPicPr>
            <a:picLocks noChangeAspect="1"/>
          </p:cNvPicPr>
          <p:nvPr/>
        </p:nvPicPr>
        <p:blipFill>
          <a:blip r:embed="rId6"/>
          <a:stretch>
            <a:fillRect/>
          </a:stretch>
        </p:blipFill>
        <p:spPr>
          <a:xfrm>
            <a:off x="268644" y="3326267"/>
            <a:ext cx="2767824" cy="1554615"/>
          </a:xfrm>
          <a:prstGeom prst="rect">
            <a:avLst/>
          </a:prstGeom>
        </p:spPr>
      </p:pic>
      <p:pic>
        <p:nvPicPr>
          <p:cNvPr id="11" name="Picture 10">
            <a:extLst>
              <a:ext uri="{FF2B5EF4-FFF2-40B4-BE49-F238E27FC236}">
                <a16:creationId xmlns:a16="http://schemas.microsoft.com/office/drawing/2014/main" id="{3F5F58EA-5015-43AF-85EE-5322547B4A3A}"/>
              </a:ext>
            </a:extLst>
          </p:cNvPr>
          <p:cNvPicPr>
            <a:picLocks noChangeAspect="1"/>
          </p:cNvPicPr>
          <p:nvPr/>
        </p:nvPicPr>
        <p:blipFill>
          <a:blip r:embed="rId7"/>
          <a:stretch>
            <a:fillRect/>
          </a:stretch>
        </p:blipFill>
        <p:spPr>
          <a:xfrm>
            <a:off x="3221316" y="3321641"/>
            <a:ext cx="2761727" cy="1554615"/>
          </a:xfrm>
          <a:prstGeom prst="rect">
            <a:avLst/>
          </a:prstGeom>
        </p:spPr>
      </p:pic>
      <p:pic>
        <p:nvPicPr>
          <p:cNvPr id="12" name="Picture 11">
            <a:extLst>
              <a:ext uri="{FF2B5EF4-FFF2-40B4-BE49-F238E27FC236}">
                <a16:creationId xmlns:a16="http://schemas.microsoft.com/office/drawing/2014/main" id="{41049784-7FB5-4B9C-8580-4135EBCFF998}"/>
              </a:ext>
            </a:extLst>
          </p:cNvPr>
          <p:cNvPicPr>
            <a:picLocks noChangeAspect="1"/>
          </p:cNvPicPr>
          <p:nvPr/>
        </p:nvPicPr>
        <p:blipFill>
          <a:blip r:embed="rId8"/>
          <a:stretch>
            <a:fillRect/>
          </a:stretch>
        </p:blipFill>
        <p:spPr>
          <a:xfrm>
            <a:off x="6137411" y="3321641"/>
            <a:ext cx="2767824" cy="1554615"/>
          </a:xfrm>
          <a:prstGeom prst="rect">
            <a:avLst/>
          </a:prstGeom>
        </p:spPr>
      </p:pic>
    </p:spTree>
  </p:cSld>
  <p:clrMapOvr>
    <a:masterClrMapping/>
  </p:clrMapOvr>
  <p:transition spd="med">
    <p:push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1000"/>
                                        <p:tgtEl>
                                          <p:spTgt spid="44"/>
                                        </p:tgtEl>
                                      </p:cBhvr>
                                    </p:animEffect>
                                    <p:anim calcmode="lin" valueType="num">
                                      <p:cBhvr>
                                        <p:cTn id="8" dur="1000" fill="hold"/>
                                        <p:tgtEl>
                                          <p:spTgt spid="44"/>
                                        </p:tgtEl>
                                        <p:attrNameLst>
                                          <p:attrName>ppt_x</p:attrName>
                                        </p:attrNameLst>
                                      </p:cBhvr>
                                      <p:tavLst>
                                        <p:tav tm="0">
                                          <p:val>
                                            <p:strVal val="#ppt_x"/>
                                          </p:val>
                                        </p:tav>
                                        <p:tav tm="100000">
                                          <p:val>
                                            <p:strVal val="#ppt_x"/>
                                          </p:val>
                                        </p:tav>
                                      </p:tavLst>
                                    </p:anim>
                                    <p:anim calcmode="lin" valueType="num">
                                      <p:cBhvr>
                                        <p:cTn id="9" dur="1000" fill="hold"/>
                                        <p:tgtEl>
                                          <p:spTgt spid="4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1000"/>
                                        <p:tgtEl>
                                          <p:spTgt spid="3"/>
                                        </p:tgtEl>
                                      </p:cBhvr>
                                    </p:animEffect>
                                    <p:anim calcmode="lin" valueType="num">
                                      <p:cBhvr>
                                        <p:cTn id="15" dur="1000" fill="hold"/>
                                        <p:tgtEl>
                                          <p:spTgt spid="3"/>
                                        </p:tgtEl>
                                        <p:attrNameLst>
                                          <p:attrName>ppt_x</p:attrName>
                                        </p:attrNameLst>
                                      </p:cBhvr>
                                      <p:tavLst>
                                        <p:tav tm="0">
                                          <p:val>
                                            <p:strVal val="#ppt_x"/>
                                          </p:val>
                                        </p:tav>
                                        <p:tav tm="100000">
                                          <p:val>
                                            <p:strVal val="#ppt_x"/>
                                          </p:val>
                                        </p:tav>
                                      </p:tavLst>
                                    </p:anim>
                                    <p:anim calcmode="lin" valueType="num">
                                      <p:cBhvr>
                                        <p:cTn id="16" dur="1000" fill="hold"/>
                                        <p:tgtEl>
                                          <p:spTgt spid="3"/>
                                        </p:tgtEl>
                                        <p:attrNameLst>
                                          <p:attrName>ppt_y</p:attrName>
                                        </p:attrNameLst>
                                      </p:cBhvr>
                                      <p:tavLst>
                                        <p:tav tm="0">
                                          <p:val>
                                            <p:strVal val="#ppt_y-.1"/>
                                          </p:val>
                                        </p:tav>
                                        <p:tav tm="100000">
                                          <p:val>
                                            <p:strVal val="#ppt_y"/>
                                          </p:val>
                                        </p:tav>
                                      </p:tavLst>
                                    </p:anim>
                                  </p:childTnLst>
                                </p:cTn>
                              </p:par>
                              <p:par>
                                <p:cTn id="17" presetID="47"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1000"/>
                                        <p:tgtEl>
                                          <p:spTgt spid="5"/>
                                        </p:tgtEl>
                                      </p:cBhvr>
                                    </p:animEffect>
                                    <p:anim calcmode="lin" valueType="num">
                                      <p:cBhvr>
                                        <p:cTn id="20" dur="1000" fill="hold"/>
                                        <p:tgtEl>
                                          <p:spTgt spid="5"/>
                                        </p:tgtEl>
                                        <p:attrNameLst>
                                          <p:attrName>ppt_x</p:attrName>
                                        </p:attrNameLst>
                                      </p:cBhvr>
                                      <p:tavLst>
                                        <p:tav tm="0">
                                          <p:val>
                                            <p:strVal val="#ppt_x"/>
                                          </p:val>
                                        </p:tav>
                                        <p:tav tm="100000">
                                          <p:val>
                                            <p:strVal val="#ppt_x"/>
                                          </p:val>
                                        </p:tav>
                                      </p:tavLst>
                                    </p:anim>
                                    <p:anim calcmode="lin" valueType="num">
                                      <p:cBhvr>
                                        <p:cTn id="21" dur="1000" fill="hold"/>
                                        <p:tgtEl>
                                          <p:spTgt spid="5"/>
                                        </p:tgtEl>
                                        <p:attrNameLst>
                                          <p:attrName>ppt_y</p:attrName>
                                        </p:attrNameLst>
                                      </p:cBhvr>
                                      <p:tavLst>
                                        <p:tav tm="0">
                                          <p:val>
                                            <p:strVal val="#ppt_y-.1"/>
                                          </p:val>
                                        </p:tav>
                                        <p:tav tm="100000">
                                          <p:val>
                                            <p:strVal val="#ppt_y"/>
                                          </p:val>
                                        </p:tav>
                                      </p:tavLst>
                                    </p:anim>
                                  </p:childTnLst>
                                </p:cTn>
                              </p:par>
                              <p:par>
                                <p:cTn id="22" presetID="47" presetClass="entr" presetSubtype="0" fill="hold"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1000"/>
                                        <p:tgtEl>
                                          <p:spTgt spid="7"/>
                                        </p:tgtEl>
                                      </p:cBhvr>
                                    </p:animEffect>
                                    <p:anim calcmode="lin" valueType="num">
                                      <p:cBhvr>
                                        <p:cTn id="25" dur="1000" fill="hold"/>
                                        <p:tgtEl>
                                          <p:spTgt spid="7"/>
                                        </p:tgtEl>
                                        <p:attrNameLst>
                                          <p:attrName>ppt_x</p:attrName>
                                        </p:attrNameLst>
                                      </p:cBhvr>
                                      <p:tavLst>
                                        <p:tav tm="0">
                                          <p:val>
                                            <p:strVal val="#ppt_x"/>
                                          </p:val>
                                        </p:tav>
                                        <p:tav tm="100000">
                                          <p:val>
                                            <p:strVal val="#ppt_x"/>
                                          </p:val>
                                        </p:tav>
                                      </p:tavLst>
                                    </p:anim>
                                    <p:anim calcmode="lin" valueType="num">
                                      <p:cBhvr>
                                        <p:cTn id="26"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46"/>
                                        </p:tgtEl>
                                        <p:attrNameLst>
                                          <p:attrName>style.visibility</p:attrName>
                                        </p:attrNameLst>
                                      </p:cBhvr>
                                      <p:to>
                                        <p:strVal val="visible"/>
                                      </p:to>
                                    </p:set>
                                    <p:animEffect transition="in" filter="fade">
                                      <p:cBhvr>
                                        <p:cTn id="31" dur="1000"/>
                                        <p:tgtEl>
                                          <p:spTgt spid="46"/>
                                        </p:tgtEl>
                                      </p:cBhvr>
                                    </p:animEffect>
                                    <p:anim calcmode="lin" valueType="num">
                                      <p:cBhvr>
                                        <p:cTn id="32" dur="1000" fill="hold"/>
                                        <p:tgtEl>
                                          <p:spTgt spid="46"/>
                                        </p:tgtEl>
                                        <p:attrNameLst>
                                          <p:attrName>ppt_x</p:attrName>
                                        </p:attrNameLst>
                                      </p:cBhvr>
                                      <p:tavLst>
                                        <p:tav tm="0">
                                          <p:val>
                                            <p:strVal val="#ppt_x"/>
                                          </p:val>
                                        </p:tav>
                                        <p:tav tm="100000">
                                          <p:val>
                                            <p:strVal val="#ppt_x"/>
                                          </p:val>
                                        </p:tav>
                                      </p:tavLst>
                                    </p:anim>
                                    <p:anim calcmode="lin" valueType="num">
                                      <p:cBhvr>
                                        <p:cTn id="33" dur="1000" fill="hold"/>
                                        <p:tgtEl>
                                          <p:spTgt spid="46"/>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nodeType="click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fade">
                                      <p:cBhvr>
                                        <p:cTn id="38" dur="1000"/>
                                        <p:tgtEl>
                                          <p:spTgt spid="10"/>
                                        </p:tgtEl>
                                      </p:cBhvr>
                                    </p:animEffect>
                                    <p:anim calcmode="lin" valueType="num">
                                      <p:cBhvr>
                                        <p:cTn id="39" dur="1000" fill="hold"/>
                                        <p:tgtEl>
                                          <p:spTgt spid="10"/>
                                        </p:tgtEl>
                                        <p:attrNameLst>
                                          <p:attrName>ppt_x</p:attrName>
                                        </p:attrNameLst>
                                      </p:cBhvr>
                                      <p:tavLst>
                                        <p:tav tm="0">
                                          <p:val>
                                            <p:strVal val="#ppt_x"/>
                                          </p:val>
                                        </p:tav>
                                        <p:tav tm="100000">
                                          <p:val>
                                            <p:strVal val="#ppt_x"/>
                                          </p:val>
                                        </p:tav>
                                      </p:tavLst>
                                    </p:anim>
                                    <p:anim calcmode="lin" valueType="num">
                                      <p:cBhvr>
                                        <p:cTn id="40" dur="1000" fill="hold"/>
                                        <p:tgtEl>
                                          <p:spTgt spid="10"/>
                                        </p:tgtEl>
                                        <p:attrNameLst>
                                          <p:attrName>ppt_y</p:attrName>
                                        </p:attrNameLst>
                                      </p:cBhvr>
                                      <p:tavLst>
                                        <p:tav tm="0">
                                          <p:val>
                                            <p:strVal val="#ppt_y+.1"/>
                                          </p:val>
                                        </p:tav>
                                        <p:tav tm="100000">
                                          <p:val>
                                            <p:strVal val="#ppt_y"/>
                                          </p:val>
                                        </p:tav>
                                      </p:tavLst>
                                    </p:anim>
                                  </p:childTnLst>
                                </p:cTn>
                              </p:par>
                              <p:par>
                                <p:cTn id="41" presetID="42" presetClass="entr" presetSubtype="0" fill="hold" nodeType="withEffect">
                                  <p:stCondLst>
                                    <p:cond delay="0"/>
                                  </p:stCondLst>
                                  <p:childTnLst>
                                    <p:set>
                                      <p:cBhvr>
                                        <p:cTn id="42" dur="1" fill="hold">
                                          <p:stCondLst>
                                            <p:cond delay="0"/>
                                          </p:stCondLst>
                                        </p:cTn>
                                        <p:tgtEl>
                                          <p:spTgt spid="11"/>
                                        </p:tgtEl>
                                        <p:attrNameLst>
                                          <p:attrName>style.visibility</p:attrName>
                                        </p:attrNameLst>
                                      </p:cBhvr>
                                      <p:to>
                                        <p:strVal val="visible"/>
                                      </p:to>
                                    </p:set>
                                    <p:animEffect transition="in" filter="fade">
                                      <p:cBhvr>
                                        <p:cTn id="43" dur="1000"/>
                                        <p:tgtEl>
                                          <p:spTgt spid="11"/>
                                        </p:tgtEl>
                                      </p:cBhvr>
                                    </p:animEffect>
                                    <p:anim calcmode="lin" valueType="num">
                                      <p:cBhvr>
                                        <p:cTn id="44" dur="1000" fill="hold"/>
                                        <p:tgtEl>
                                          <p:spTgt spid="11"/>
                                        </p:tgtEl>
                                        <p:attrNameLst>
                                          <p:attrName>ppt_x</p:attrName>
                                        </p:attrNameLst>
                                      </p:cBhvr>
                                      <p:tavLst>
                                        <p:tav tm="0">
                                          <p:val>
                                            <p:strVal val="#ppt_x"/>
                                          </p:val>
                                        </p:tav>
                                        <p:tav tm="100000">
                                          <p:val>
                                            <p:strVal val="#ppt_x"/>
                                          </p:val>
                                        </p:tav>
                                      </p:tavLst>
                                    </p:anim>
                                    <p:anim calcmode="lin" valueType="num">
                                      <p:cBhvr>
                                        <p:cTn id="45" dur="1000" fill="hold"/>
                                        <p:tgtEl>
                                          <p:spTgt spid="11"/>
                                        </p:tgtEl>
                                        <p:attrNameLst>
                                          <p:attrName>ppt_y</p:attrName>
                                        </p:attrNameLst>
                                      </p:cBhvr>
                                      <p:tavLst>
                                        <p:tav tm="0">
                                          <p:val>
                                            <p:strVal val="#ppt_y+.1"/>
                                          </p:val>
                                        </p:tav>
                                        <p:tav tm="100000">
                                          <p:val>
                                            <p:strVal val="#ppt_y"/>
                                          </p:val>
                                        </p:tav>
                                      </p:tavLst>
                                    </p:anim>
                                  </p:childTnLst>
                                </p:cTn>
                              </p:par>
                              <p:par>
                                <p:cTn id="46" presetID="42" presetClass="entr" presetSubtype="0" fill="hold" nodeType="withEffect">
                                  <p:stCondLst>
                                    <p:cond delay="0"/>
                                  </p:stCondLst>
                                  <p:childTnLst>
                                    <p:set>
                                      <p:cBhvr>
                                        <p:cTn id="47" dur="1" fill="hold">
                                          <p:stCondLst>
                                            <p:cond delay="0"/>
                                          </p:stCondLst>
                                        </p:cTn>
                                        <p:tgtEl>
                                          <p:spTgt spid="12"/>
                                        </p:tgtEl>
                                        <p:attrNameLst>
                                          <p:attrName>style.visibility</p:attrName>
                                        </p:attrNameLst>
                                      </p:cBhvr>
                                      <p:to>
                                        <p:strVal val="visible"/>
                                      </p:to>
                                    </p:set>
                                    <p:animEffect transition="in" filter="fade">
                                      <p:cBhvr>
                                        <p:cTn id="48" dur="1000"/>
                                        <p:tgtEl>
                                          <p:spTgt spid="12"/>
                                        </p:tgtEl>
                                      </p:cBhvr>
                                    </p:animEffect>
                                    <p:anim calcmode="lin" valueType="num">
                                      <p:cBhvr>
                                        <p:cTn id="49" dur="1000" fill="hold"/>
                                        <p:tgtEl>
                                          <p:spTgt spid="12"/>
                                        </p:tgtEl>
                                        <p:attrNameLst>
                                          <p:attrName>ppt_x</p:attrName>
                                        </p:attrNameLst>
                                      </p:cBhvr>
                                      <p:tavLst>
                                        <p:tav tm="0">
                                          <p:val>
                                            <p:strVal val="#ppt_x"/>
                                          </p:val>
                                        </p:tav>
                                        <p:tav tm="100000">
                                          <p:val>
                                            <p:strVal val="#ppt_x"/>
                                          </p:val>
                                        </p:tav>
                                      </p:tavLst>
                                    </p:anim>
                                    <p:anim calcmode="lin" valueType="num">
                                      <p:cBhvr>
                                        <p:cTn id="50"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137"/>
        <p:cNvGrpSpPr/>
        <p:nvPr/>
      </p:nvGrpSpPr>
      <p:grpSpPr>
        <a:xfrm>
          <a:off x="0" y="0"/>
          <a:ext cx="0" cy="0"/>
          <a:chOff x="0" y="0"/>
          <a:chExt cx="0" cy="0"/>
        </a:xfrm>
      </p:grpSpPr>
      <p:sp>
        <p:nvSpPr>
          <p:cNvPr id="2138" name="Google Shape;2138;p42"/>
          <p:cNvSpPr txBox="1">
            <a:spLocks noGrp="1"/>
          </p:cNvSpPr>
          <p:nvPr>
            <p:ph type="title"/>
          </p:nvPr>
        </p:nvSpPr>
        <p:spPr>
          <a:xfrm>
            <a:off x="207147" y="381779"/>
            <a:ext cx="3250500" cy="5088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dirty="0"/>
              <a:t>Image preprocessing </a:t>
            </a:r>
            <a:endParaRPr dirty="0"/>
          </a:p>
        </p:txBody>
      </p:sp>
      <p:sp>
        <p:nvSpPr>
          <p:cNvPr id="2139" name="Google Shape;2139;p42"/>
          <p:cNvSpPr txBox="1">
            <a:spLocks noGrp="1"/>
          </p:cNvSpPr>
          <p:nvPr>
            <p:ph type="subTitle" idx="1"/>
          </p:nvPr>
        </p:nvSpPr>
        <p:spPr>
          <a:xfrm>
            <a:off x="262658" y="762189"/>
            <a:ext cx="2763762" cy="506730"/>
          </a:xfrm>
          <a:prstGeom prst="rect">
            <a:avLst/>
          </a:prstGeom>
        </p:spPr>
        <p:txBody>
          <a:bodyPr spcFirstLastPara="1" wrap="square" lIns="0" tIns="0" rIns="0" bIns="0" anchor="ctr" anchorCtr="0">
            <a:noAutofit/>
          </a:bodyPr>
          <a:lstStyle/>
          <a:p>
            <a:pPr marL="0" indent="0"/>
            <a:r>
              <a:rPr lang="en-US" sz="2000" b="1"/>
              <a:t>2- Image Deblurring</a:t>
            </a:r>
          </a:p>
        </p:txBody>
      </p:sp>
      <p:pic>
        <p:nvPicPr>
          <p:cNvPr id="3" name="Picture 2">
            <a:extLst>
              <a:ext uri="{FF2B5EF4-FFF2-40B4-BE49-F238E27FC236}">
                <a16:creationId xmlns:a16="http://schemas.microsoft.com/office/drawing/2014/main" id="{B3B0DD8F-5D88-489F-A10A-CC2A4E00BD1C}"/>
              </a:ext>
            </a:extLst>
          </p:cNvPr>
          <p:cNvPicPr>
            <a:picLocks noChangeAspect="1"/>
          </p:cNvPicPr>
          <p:nvPr/>
        </p:nvPicPr>
        <p:blipFill>
          <a:blip r:embed="rId3"/>
          <a:stretch>
            <a:fillRect/>
          </a:stretch>
        </p:blipFill>
        <p:spPr>
          <a:xfrm>
            <a:off x="3190118" y="1373119"/>
            <a:ext cx="2763762" cy="1554616"/>
          </a:xfrm>
          <a:prstGeom prst="rect">
            <a:avLst/>
          </a:prstGeom>
        </p:spPr>
      </p:pic>
      <p:pic>
        <p:nvPicPr>
          <p:cNvPr id="5" name="Picture 4">
            <a:extLst>
              <a:ext uri="{FF2B5EF4-FFF2-40B4-BE49-F238E27FC236}">
                <a16:creationId xmlns:a16="http://schemas.microsoft.com/office/drawing/2014/main" id="{FA3DF0BC-0DA9-4075-9273-5FD75380D4C9}"/>
              </a:ext>
            </a:extLst>
          </p:cNvPr>
          <p:cNvPicPr>
            <a:picLocks noChangeAspect="1"/>
          </p:cNvPicPr>
          <p:nvPr/>
        </p:nvPicPr>
        <p:blipFill>
          <a:blip r:embed="rId4"/>
          <a:stretch>
            <a:fillRect/>
          </a:stretch>
        </p:blipFill>
        <p:spPr>
          <a:xfrm>
            <a:off x="6120527" y="1373119"/>
            <a:ext cx="2763762" cy="1554616"/>
          </a:xfrm>
          <a:prstGeom prst="rect">
            <a:avLst/>
          </a:prstGeom>
        </p:spPr>
      </p:pic>
      <p:pic>
        <p:nvPicPr>
          <p:cNvPr id="7" name="Picture 6">
            <a:extLst>
              <a:ext uri="{FF2B5EF4-FFF2-40B4-BE49-F238E27FC236}">
                <a16:creationId xmlns:a16="http://schemas.microsoft.com/office/drawing/2014/main" id="{15750BB6-9A2F-4D86-B4F8-637774D2E249}"/>
              </a:ext>
            </a:extLst>
          </p:cNvPr>
          <p:cNvPicPr>
            <a:picLocks noChangeAspect="1"/>
          </p:cNvPicPr>
          <p:nvPr/>
        </p:nvPicPr>
        <p:blipFill>
          <a:blip r:embed="rId5"/>
          <a:stretch>
            <a:fillRect/>
          </a:stretch>
        </p:blipFill>
        <p:spPr>
          <a:xfrm>
            <a:off x="259711" y="1350539"/>
            <a:ext cx="2763762" cy="1554616"/>
          </a:xfrm>
          <a:prstGeom prst="rect">
            <a:avLst/>
          </a:prstGeom>
        </p:spPr>
      </p:pic>
      <p:sp>
        <p:nvSpPr>
          <p:cNvPr id="13" name="Google Shape;2139;p42">
            <a:extLst>
              <a:ext uri="{FF2B5EF4-FFF2-40B4-BE49-F238E27FC236}">
                <a16:creationId xmlns:a16="http://schemas.microsoft.com/office/drawing/2014/main" id="{33863BE8-4B25-4A30-87FF-81B431AFFC73}"/>
              </a:ext>
            </a:extLst>
          </p:cNvPr>
          <p:cNvSpPr txBox="1">
            <a:spLocks/>
          </p:cNvSpPr>
          <p:nvPr/>
        </p:nvSpPr>
        <p:spPr>
          <a:xfrm>
            <a:off x="4075924" y="824577"/>
            <a:ext cx="853729" cy="381953"/>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2100"/>
              <a:buFont typeface="Roboto"/>
              <a:buNone/>
              <a:defRPr sz="1600" b="0" i="0" u="none" strike="noStrike" cap="none">
                <a:solidFill>
                  <a:schemeClr val="dk1"/>
                </a:solidFill>
                <a:latin typeface="Roboto"/>
                <a:ea typeface="Roboto"/>
                <a:cs typeface="Roboto"/>
                <a:sym typeface="Roboto"/>
              </a:defRPr>
            </a:lvl1pPr>
            <a:lvl2pPr marL="914400" marR="0" lvl="1" indent="-330200" algn="l" rtl="0">
              <a:lnSpc>
                <a:spcPct val="100000"/>
              </a:lnSpc>
              <a:spcBef>
                <a:spcPts val="0"/>
              </a:spcBef>
              <a:spcAft>
                <a:spcPts val="0"/>
              </a:spcAft>
              <a:buClr>
                <a:schemeClr val="dk1"/>
              </a:buClr>
              <a:buSzPts val="2100"/>
              <a:buFont typeface="Roboto"/>
              <a:buNone/>
              <a:defRPr sz="2100" b="0" i="0" u="none" strike="noStrike" cap="none">
                <a:solidFill>
                  <a:schemeClr val="dk1"/>
                </a:solidFill>
                <a:latin typeface="Roboto"/>
                <a:ea typeface="Roboto"/>
                <a:cs typeface="Roboto"/>
                <a:sym typeface="Roboto"/>
              </a:defRPr>
            </a:lvl2pPr>
            <a:lvl3pPr marL="1371600" marR="0" lvl="2" indent="-330200" algn="l" rtl="0">
              <a:lnSpc>
                <a:spcPct val="100000"/>
              </a:lnSpc>
              <a:spcBef>
                <a:spcPts val="0"/>
              </a:spcBef>
              <a:spcAft>
                <a:spcPts val="0"/>
              </a:spcAft>
              <a:buClr>
                <a:schemeClr val="dk1"/>
              </a:buClr>
              <a:buSzPts val="2100"/>
              <a:buFont typeface="Roboto"/>
              <a:buNone/>
              <a:defRPr sz="2100" b="0" i="0" u="none" strike="noStrike" cap="none">
                <a:solidFill>
                  <a:schemeClr val="dk1"/>
                </a:solidFill>
                <a:latin typeface="Roboto"/>
                <a:ea typeface="Roboto"/>
                <a:cs typeface="Roboto"/>
                <a:sym typeface="Roboto"/>
              </a:defRPr>
            </a:lvl3pPr>
            <a:lvl4pPr marL="1828800" marR="0" lvl="3" indent="-330200" algn="l" rtl="0">
              <a:lnSpc>
                <a:spcPct val="100000"/>
              </a:lnSpc>
              <a:spcBef>
                <a:spcPts val="0"/>
              </a:spcBef>
              <a:spcAft>
                <a:spcPts val="0"/>
              </a:spcAft>
              <a:buClr>
                <a:schemeClr val="dk1"/>
              </a:buClr>
              <a:buSzPts val="2100"/>
              <a:buFont typeface="Roboto"/>
              <a:buNone/>
              <a:defRPr sz="2100" b="0" i="0" u="none" strike="noStrike" cap="none">
                <a:solidFill>
                  <a:schemeClr val="dk1"/>
                </a:solidFill>
                <a:latin typeface="Roboto"/>
                <a:ea typeface="Roboto"/>
                <a:cs typeface="Roboto"/>
                <a:sym typeface="Roboto"/>
              </a:defRPr>
            </a:lvl4pPr>
            <a:lvl5pPr marL="2286000" marR="0" lvl="4" indent="-330200" algn="l" rtl="0">
              <a:lnSpc>
                <a:spcPct val="100000"/>
              </a:lnSpc>
              <a:spcBef>
                <a:spcPts val="0"/>
              </a:spcBef>
              <a:spcAft>
                <a:spcPts val="0"/>
              </a:spcAft>
              <a:buClr>
                <a:schemeClr val="dk1"/>
              </a:buClr>
              <a:buSzPts val="2100"/>
              <a:buFont typeface="Roboto"/>
              <a:buNone/>
              <a:defRPr sz="2100" b="0" i="0" u="none" strike="noStrike" cap="none">
                <a:solidFill>
                  <a:schemeClr val="dk1"/>
                </a:solidFill>
                <a:latin typeface="Roboto"/>
                <a:ea typeface="Roboto"/>
                <a:cs typeface="Roboto"/>
                <a:sym typeface="Roboto"/>
              </a:defRPr>
            </a:lvl5pPr>
            <a:lvl6pPr marL="2743200" marR="0" lvl="5" indent="-330200" algn="l" rtl="0">
              <a:lnSpc>
                <a:spcPct val="100000"/>
              </a:lnSpc>
              <a:spcBef>
                <a:spcPts val="0"/>
              </a:spcBef>
              <a:spcAft>
                <a:spcPts val="0"/>
              </a:spcAft>
              <a:buClr>
                <a:schemeClr val="dk1"/>
              </a:buClr>
              <a:buSzPts val="2100"/>
              <a:buFont typeface="Roboto"/>
              <a:buNone/>
              <a:defRPr sz="2100" b="0" i="0" u="none" strike="noStrike" cap="none">
                <a:solidFill>
                  <a:schemeClr val="dk1"/>
                </a:solidFill>
                <a:latin typeface="Roboto"/>
                <a:ea typeface="Roboto"/>
                <a:cs typeface="Roboto"/>
                <a:sym typeface="Roboto"/>
              </a:defRPr>
            </a:lvl6pPr>
            <a:lvl7pPr marL="3200400" marR="0" lvl="6" indent="-330200" algn="l" rtl="0">
              <a:lnSpc>
                <a:spcPct val="100000"/>
              </a:lnSpc>
              <a:spcBef>
                <a:spcPts val="0"/>
              </a:spcBef>
              <a:spcAft>
                <a:spcPts val="0"/>
              </a:spcAft>
              <a:buClr>
                <a:schemeClr val="dk1"/>
              </a:buClr>
              <a:buSzPts val="2100"/>
              <a:buFont typeface="Roboto"/>
              <a:buNone/>
              <a:defRPr sz="2100" b="0" i="0" u="none" strike="noStrike" cap="none">
                <a:solidFill>
                  <a:schemeClr val="dk1"/>
                </a:solidFill>
                <a:latin typeface="Roboto"/>
                <a:ea typeface="Roboto"/>
                <a:cs typeface="Roboto"/>
                <a:sym typeface="Roboto"/>
              </a:defRPr>
            </a:lvl7pPr>
            <a:lvl8pPr marL="3657600" marR="0" lvl="7" indent="-330200" algn="l" rtl="0">
              <a:lnSpc>
                <a:spcPct val="100000"/>
              </a:lnSpc>
              <a:spcBef>
                <a:spcPts val="0"/>
              </a:spcBef>
              <a:spcAft>
                <a:spcPts val="0"/>
              </a:spcAft>
              <a:buClr>
                <a:schemeClr val="dk1"/>
              </a:buClr>
              <a:buSzPts val="2100"/>
              <a:buFont typeface="Roboto"/>
              <a:buNone/>
              <a:defRPr sz="2100" b="0" i="0" u="none" strike="noStrike" cap="none">
                <a:solidFill>
                  <a:schemeClr val="dk1"/>
                </a:solidFill>
                <a:latin typeface="Roboto"/>
                <a:ea typeface="Roboto"/>
                <a:cs typeface="Roboto"/>
                <a:sym typeface="Roboto"/>
              </a:defRPr>
            </a:lvl8pPr>
            <a:lvl9pPr marL="4114800" marR="0" lvl="8" indent="-330200" algn="l" rtl="0">
              <a:lnSpc>
                <a:spcPct val="100000"/>
              </a:lnSpc>
              <a:spcBef>
                <a:spcPts val="0"/>
              </a:spcBef>
              <a:spcAft>
                <a:spcPts val="0"/>
              </a:spcAft>
              <a:buClr>
                <a:schemeClr val="dk1"/>
              </a:buClr>
              <a:buSzPts val="2100"/>
              <a:buFont typeface="Roboto"/>
              <a:buNone/>
              <a:defRPr sz="2100" b="0" i="0" u="none" strike="noStrike" cap="none">
                <a:solidFill>
                  <a:schemeClr val="dk1"/>
                </a:solidFill>
                <a:latin typeface="Roboto"/>
                <a:ea typeface="Roboto"/>
                <a:cs typeface="Roboto"/>
                <a:sym typeface="Roboto"/>
              </a:defRPr>
            </a:lvl9pPr>
          </a:lstStyle>
          <a:p>
            <a:pPr marL="0" indent="0"/>
            <a:r>
              <a:rPr lang="en-US" sz="2000" b="1" dirty="0">
                <a:solidFill>
                  <a:schemeClr val="bg2"/>
                </a:solidFill>
              </a:rPr>
              <a:t>Before</a:t>
            </a:r>
          </a:p>
        </p:txBody>
      </p:sp>
      <p:sp>
        <p:nvSpPr>
          <p:cNvPr id="14" name="Google Shape;2139;p42">
            <a:extLst>
              <a:ext uri="{FF2B5EF4-FFF2-40B4-BE49-F238E27FC236}">
                <a16:creationId xmlns:a16="http://schemas.microsoft.com/office/drawing/2014/main" id="{4C38DD4E-6F88-4BA3-957A-041BDDBC8DE5}"/>
              </a:ext>
            </a:extLst>
          </p:cNvPr>
          <p:cNvSpPr txBox="1">
            <a:spLocks/>
          </p:cNvSpPr>
          <p:nvPr/>
        </p:nvSpPr>
        <p:spPr>
          <a:xfrm>
            <a:off x="4212262" y="2941577"/>
            <a:ext cx="719473" cy="381953"/>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2100"/>
              <a:buFont typeface="Roboto"/>
              <a:buNone/>
              <a:defRPr sz="1600" b="0" i="0" u="none" strike="noStrike" cap="none">
                <a:solidFill>
                  <a:schemeClr val="dk1"/>
                </a:solidFill>
                <a:latin typeface="Roboto"/>
                <a:ea typeface="Roboto"/>
                <a:cs typeface="Roboto"/>
                <a:sym typeface="Roboto"/>
              </a:defRPr>
            </a:lvl1pPr>
            <a:lvl2pPr marL="914400" marR="0" lvl="1" indent="-330200" algn="l" rtl="0">
              <a:lnSpc>
                <a:spcPct val="100000"/>
              </a:lnSpc>
              <a:spcBef>
                <a:spcPts val="0"/>
              </a:spcBef>
              <a:spcAft>
                <a:spcPts val="0"/>
              </a:spcAft>
              <a:buClr>
                <a:schemeClr val="dk1"/>
              </a:buClr>
              <a:buSzPts val="2100"/>
              <a:buFont typeface="Roboto"/>
              <a:buNone/>
              <a:defRPr sz="2100" b="0" i="0" u="none" strike="noStrike" cap="none">
                <a:solidFill>
                  <a:schemeClr val="dk1"/>
                </a:solidFill>
                <a:latin typeface="Roboto"/>
                <a:ea typeface="Roboto"/>
                <a:cs typeface="Roboto"/>
                <a:sym typeface="Roboto"/>
              </a:defRPr>
            </a:lvl2pPr>
            <a:lvl3pPr marL="1371600" marR="0" lvl="2" indent="-330200" algn="l" rtl="0">
              <a:lnSpc>
                <a:spcPct val="100000"/>
              </a:lnSpc>
              <a:spcBef>
                <a:spcPts val="0"/>
              </a:spcBef>
              <a:spcAft>
                <a:spcPts val="0"/>
              </a:spcAft>
              <a:buClr>
                <a:schemeClr val="dk1"/>
              </a:buClr>
              <a:buSzPts val="2100"/>
              <a:buFont typeface="Roboto"/>
              <a:buNone/>
              <a:defRPr sz="2100" b="0" i="0" u="none" strike="noStrike" cap="none">
                <a:solidFill>
                  <a:schemeClr val="dk1"/>
                </a:solidFill>
                <a:latin typeface="Roboto"/>
                <a:ea typeface="Roboto"/>
                <a:cs typeface="Roboto"/>
                <a:sym typeface="Roboto"/>
              </a:defRPr>
            </a:lvl3pPr>
            <a:lvl4pPr marL="1828800" marR="0" lvl="3" indent="-330200" algn="l" rtl="0">
              <a:lnSpc>
                <a:spcPct val="100000"/>
              </a:lnSpc>
              <a:spcBef>
                <a:spcPts val="0"/>
              </a:spcBef>
              <a:spcAft>
                <a:spcPts val="0"/>
              </a:spcAft>
              <a:buClr>
                <a:schemeClr val="dk1"/>
              </a:buClr>
              <a:buSzPts val="2100"/>
              <a:buFont typeface="Roboto"/>
              <a:buNone/>
              <a:defRPr sz="2100" b="0" i="0" u="none" strike="noStrike" cap="none">
                <a:solidFill>
                  <a:schemeClr val="dk1"/>
                </a:solidFill>
                <a:latin typeface="Roboto"/>
                <a:ea typeface="Roboto"/>
                <a:cs typeface="Roboto"/>
                <a:sym typeface="Roboto"/>
              </a:defRPr>
            </a:lvl4pPr>
            <a:lvl5pPr marL="2286000" marR="0" lvl="4" indent="-330200" algn="l" rtl="0">
              <a:lnSpc>
                <a:spcPct val="100000"/>
              </a:lnSpc>
              <a:spcBef>
                <a:spcPts val="0"/>
              </a:spcBef>
              <a:spcAft>
                <a:spcPts val="0"/>
              </a:spcAft>
              <a:buClr>
                <a:schemeClr val="dk1"/>
              </a:buClr>
              <a:buSzPts val="2100"/>
              <a:buFont typeface="Roboto"/>
              <a:buNone/>
              <a:defRPr sz="2100" b="0" i="0" u="none" strike="noStrike" cap="none">
                <a:solidFill>
                  <a:schemeClr val="dk1"/>
                </a:solidFill>
                <a:latin typeface="Roboto"/>
                <a:ea typeface="Roboto"/>
                <a:cs typeface="Roboto"/>
                <a:sym typeface="Roboto"/>
              </a:defRPr>
            </a:lvl5pPr>
            <a:lvl6pPr marL="2743200" marR="0" lvl="5" indent="-330200" algn="l" rtl="0">
              <a:lnSpc>
                <a:spcPct val="100000"/>
              </a:lnSpc>
              <a:spcBef>
                <a:spcPts val="0"/>
              </a:spcBef>
              <a:spcAft>
                <a:spcPts val="0"/>
              </a:spcAft>
              <a:buClr>
                <a:schemeClr val="dk1"/>
              </a:buClr>
              <a:buSzPts val="2100"/>
              <a:buFont typeface="Roboto"/>
              <a:buNone/>
              <a:defRPr sz="2100" b="0" i="0" u="none" strike="noStrike" cap="none">
                <a:solidFill>
                  <a:schemeClr val="dk1"/>
                </a:solidFill>
                <a:latin typeface="Roboto"/>
                <a:ea typeface="Roboto"/>
                <a:cs typeface="Roboto"/>
                <a:sym typeface="Roboto"/>
              </a:defRPr>
            </a:lvl6pPr>
            <a:lvl7pPr marL="3200400" marR="0" lvl="6" indent="-330200" algn="l" rtl="0">
              <a:lnSpc>
                <a:spcPct val="100000"/>
              </a:lnSpc>
              <a:spcBef>
                <a:spcPts val="0"/>
              </a:spcBef>
              <a:spcAft>
                <a:spcPts val="0"/>
              </a:spcAft>
              <a:buClr>
                <a:schemeClr val="dk1"/>
              </a:buClr>
              <a:buSzPts val="2100"/>
              <a:buFont typeface="Roboto"/>
              <a:buNone/>
              <a:defRPr sz="2100" b="0" i="0" u="none" strike="noStrike" cap="none">
                <a:solidFill>
                  <a:schemeClr val="dk1"/>
                </a:solidFill>
                <a:latin typeface="Roboto"/>
                <a:ea typeface="Roboto"/>
                <a:cs typeface="Roboto"/>
                <a:sym typeface="Roboto"/>
              </a:defRPr>
            </a:lvl7pPr>
            <a:lvl8pPr marL="3657600" marR="0" lvl="7" indent="-330200" algn="l" rtl="0">
              <a:lnSpc>
                <a:spcPct val="100000"/>
              </a:lnSpc>
              <a:spcBef>
                <a:spcPts val="0"/>
              </a:spcBef>
              <a:spcAft>
                <a:spcPts val="0"/>
              </a:spcAft>
              <a:buClr>
                <a:schemeClr val="dk1"/>
              </a:buClr>
              <a:buSzPts val="2100"/>
              <a:buFont typeface="Roboto"/>
              <a:buNone/>
              <a:defRPr sz="2100" b="0" i="0" u="none" strike="noStrike" cap="none">
                <a:solidFill>
                  <a:schemeClr val="dk1"/>
                </a:solidFill>
                <a:latin typeface="Roboto"/>
                <a:ea typeface="Roboto"/>
                <a:cs typeface="Roboto"/>
                <a:sym typeface="Roboto"/>
              </a:defRPr>
            </a:lvl8pPr>
            <a:lvl9pPr marL="4114800" marR="0" lvl="8" indent="-330200" algn="l" rtl="0">
              <a:lnSpc>
                <a:spcPct val="100000"/>
              </a:lnSpc>
              <a:spcBef>
                <a:spcPts val="0"/>
              </a:spcBef>
              <a:spcAft>
                <a:spcPts val="0"/>
              </a:spcAft>
              <a:buClr>
                <a:schemeClr val="dk1"/>
              </a:buClr>
              <a:buSzPts val="2100"/>
              <a:buFont typeface="Roboto"/>
              <a:buNone/>
              <a:defRPr sz="2100" b="0" i="0" u="none" strike="noStrike" cap="none">
                <a:solidFill>
                  <a:schemeClr val="dk1"/>
                </a:solidFill>
                <a:latin typeface="Roboto"/>
                <a:ea typeface="Roboto"/>
                <a:cs typeface="Roboto"/>
                <a:sym typeface="Roboto"/>
              </a:defRPr>
            </a:lvl9pPr>
          </a:lstStyle>
          <a:p>
            <a:pPr marL="0" indent="0"/>
            <a:r>
              <a:rPr lang="en-US" sz="2000" b="1">
                <a:solidFill>
                  <a:schemeClr val="bg2"/>
                </a:solidFill>
              </a:rPr>
              <a:t>After</a:t>
            </a:r>
          </a:p>
        </p:txBody>
      </p:sp>
      <p:pic>
        <p:nvPicPr>
          <p:cNvPr id="9" name="Picture 8">
            <a:extLst>
              <a:ext uri="{FF2B5EF4-FFF2-40B4-BE49-F238E27FC236}">
                <a16:creationId xmlns:a16="http://schemas.microsoft.com/office/drawing/2014/main" id="{CC987F4E-177A-4C4E-A686-94371BE939A9}"/>
              </a:ext>
            </a:extLst>
          </p:cNvPr>
          <p:cNvPicPr>
            <a:picLocks noChangeAspect="1"/>
          </p:cNvPicPr>
          <p:nvPr/>
        </p:nvPicPr>
        <p:blipFill>
          <a:blip r:embed="rId6"/>
          <a:stretch>
            <a:fillRect/>
          </a:stretch>
        </p:blipFill>
        <p:spPr>
          <a:xfrm>
            <a:off x="259711" y="3365115"/>
            <a:ext cx="2761727" cy="1554615"/>
          </a:xfrm>
          <a:prstGeom prst="rect">
            <a:avLst/>
          </a:prstGeom>
        </p:spPr>
      </p:pic>
      <p:pic>
        <p:nvPicPr>
          <p:cNvPr id="12" name="Picture 11">
            <a:extLst>
              <a:ext uri="{FF2B5EF4-FFF2-40B4-BE49-F238E27FC236}">
                <a16:creationId xmlns:a16="http://schemas.microsoft.com/office/drawing/2014/main" id="{D06E3C21-9089-4661-BAAD-2B571F50B2FA}"/>
              </a:ext>
            </a:extLst>
          </p:cNvPr>
          <p:cNvPicPr>
            <a:picLocks noChangeAspect="1"/>
          </p:cNvPicPr>
          <p:nvPr/>
        </p:nvPicPr>
        <p:blipFill>
          <a:blip r:embed="rId7"/>
          <a:stretch>
            <a:fillRect/>
          </a:stretch>
        </p:blipFill>
        <p:spPr>
          <a:xfrm>
            <a:off x="3192153" y="3365114"/>
            <a:ext cx="2761727" cy="1554615"/>
          </a:xfrm>
          <a:prstGeom prst="rect">
            <a:avLst/>
          </a:prstGeom>
        </p:spPr>
      </p:pic>
      <p:pic>
        <p:nvPicPr>
          <p:cNvPr id="15" name="Picture 14">
            <a:extLst>
              <a:ext uri="{FF2B5EF4-FFF2-40B4-BE49-F238E27FC236}">
                <a16:creationId xmlns:a16="http://schemas.microsoft.com/office/drawing/2014/main" id="{B5517757-5B7B-4FD3-804B-80A5756F943E}"/>
              </a:ext>
            </a:extLst>
          </p:cNvPr>
          <p:cNvPicPr>
            <a:picLocks noChangeAspect="1"/>
          </p:cNvPicPr>
          <p:nvPr/>
        </p:nvPicPr>
        <p:blipFill>
          <a:blip r:embed="rId8"/>
          <a:stretch>
            <a:fillRect/>
          </a:stretch>
        </p:blipFill>
        <p:spPr>
          <a:xfrm>
            <a:off x="6122562" y="3323530"/>
            <a:ext cx="2761727" cy="1554615"/>
          </a:xfrm>
          <a:prstGeom prst="rect">
            <a:avLst/>
          </a:prstGeom>
        </p:spPr>
      </p:pic>
    </p:spTree>
    <p:extLst>
      <p:ext uri="{BB962C8B-B14F-4D97-AF65-F5344CB8AC3E}">
        <p14:creationId xmlns:p14="http://schemas.microsoft.com/office/powerpoint/2010/main" val="93248120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1000"/>
                                        <p:tgtEl>
                                          <p:spTgt spid="7"/>
                                        </p:tgtEl>
                                      </p:cBhvr>
                                    </p:animEffect>
                                    <p:anim calcmode="lin" valueType="num">
                                      <p:cBhvr>
                                        <p:cTn id="15" dur="1000" fill="hold"/>
                                        <p:tgtEl>
                                          <p:spTgt spid="7"/>
                                        </p:tgtEl>
                                        <p:attrNameLst>
                                          <p:attrName>ppt_x</p:attrName>
                                        </p:attrNameLst>
                                      </p:cBhvr>
                                      <p:tavLst>
                                        <p:tav tm="0">
                                          <p:val>
                                            <p:strVal val="#ppt_x"/>
                                          </p:val>
                                        </p:tav>
                                        <p:tav tm="100000">
                                          <p:val>
                                            <p:strVal val="#ppt_x"/>
                                          </p:val>
                                        </p:tav>
                                      </p:tavLst>
                                    </p:anim>
                                    <p:anim calcmode="lin" valueType="num">
                                      <p:cBhvr>
                                        <p:cTn id="16" dur="1000" fill="hold"/>
                                        <p:tgtEl>
                                          <p:spTgt spid="7"/>
                                        </p:tgtEl>
                                        <p:attrNameLst>
                                          <p:attrName>ppt_y</p:attrName>
                                        </p:attrNameLst>
                                      </p:cBhvr>
                                      <p:tavLst>
                                        <p:tav tm="0">
                                          <p:val>
                                            <p:strVal val="#ppt_y-.1"/>
                                          </p:val>
                                        </p:tav>
                                        <p:tav tm="100000">
                                          <p:val>
                                            <p:strVal val="#ppt_y"/>
                                          </p:val>
                                        </p:tav>
                                      </p:tavLst>
                                    </p:anim>
                                  </p:childTnLst>
                                </p:cTn>
                              </p:par>
                              <p:par>
                                <p:cTn id="17" presetID="47" presetClass="entr" presetSubtype="0" fill="hold" nodeType="with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1000"/>
                                        <p:tgtEl>
                                          <p:spTgt spid="3"/>
                                        </p:tgtEl>
                                      </p:cBhvr>
                                    </p:animEffect>
                                    <p:anim calcmode="lin" valueType="num">
                                      <p:cBhvr>
                                        <p:cTn id="20" dur="1000" fill="hold"/>
                                        <p:tgtEl>
                                          <p:spTgt spid="3"/>
                                        </p:tgtEl>
                                        <p:attrNameLst>
                                          <p:attrName>ppt_x</p:attrName>
                                        </p:attrNameLst>
                                      </p:cBhvr>
                                      <p:tavLst>
                                        <p:tav tm="0">
                                          <p:val>
                                            <p:strVal val="#ppt_x"/>
                                          </p:val>
                                        </p:tav>
                                        <p:tav tm="100000">
                                          <p:val>
                                            <p:strVal val="#ppt_x"/>
                                          </p:val>
                                        </p:tav>
                                      </p:tavLst>
                                    </p:anim>
                                    <p:anim calcmode="lin" valueType="num">
                                      <p:cBhvr>
                                        <p:cTn id="21" dur="1000" fill="hold"/>
                                        <p:tgtEl>
                                          <p:spTgt spid="3"/>
                                        </p:tgtEl>
                                        <p:attrNameLst>
                                          <p:attrName>ppt_y</p:attrName>
                                        </p:attrNameLst>
                                      </p:cBhvr>
                                      <p:tavLst>
                                        <p:tav tm="0">
                                          <p:val>
                                            <p:strVal val="#ppt_y-.1"/>
                                          </p:val>
                                        </p:tav>
                                        <p:tav tm="100000">
                                          <p:val>
                                            <p:strVal val="#ppt_y"/>
                                          </p:val>
                                        </p:tav>
                                      </p:tavLst>
                                    </p:anim>
                                  </p:childTnLst>
                                </p:cTn>
                              </p:par>
                              <p:par>
                                <p:cTn id="22" presetID="47" presetClass="entr" presetSubtype="0" fill="hold" nodeType="with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1000"/>
                                        <p:tgtEl>
                                          <p:spTgt spid="5"/>
                                        </p:tgtEl>
                                      </p:cBhvr>
                                    </p:animEffect>
                                    <p:anim calcmode="lin" valueType="num">
                                      <p:cBhvr>
                                        <p:cTn id="25" dur="1000" fill="hold"/>
                                        <p:tgtEl>
                                          <p:spTgt spid="5"/>
                                        </p:tgtEl>
                                        <p:attrNameLst>
                                          <p:attrName>ppt_x</p:attrName>
                                        </p:attrNameLst>
                                      </p:cBhvr>
                                      <p:tavLst>
                                        <p:tav tm="0">
                                          <p:val>
                                            <p:strVal val="#ppt_x"/>
                                          </p:val>
                                        </p:tav>
                                        <p:tav tm="100000">
                                          <p:val>
                                            <p:strVal val="#ppt_x"/>
                                          </p:val>
                                        </p:tav>
                                      </p:tavLst>
                                    </p:anim>
                                    <p:anim calcmode="lin" valueType="num">
                                      <p:cBhvr>
                                        <p:cTn id="2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fade">
                                      <p:cBhvr>
                                        <p:cTn id="31" dur="1000"/>
                                        <p:tgtEl>
                                          <p:spTgt spid="14"/>
                                        </p:tgtEl>
                                      </p:cBhvr>
                                    </p:animEffect>
                                    <p:anim calcmode="lin" valueType="num">
                                      <p:cBhvr>
                                        <p:cTn id="32" dur="1000" fill="hold"/>
                                        <p:tgtEl>
                                          <p:spTgt spid="14"/>
                                        </p:tgtEl>
                                        <p:attrNameLst>
                                          <p:attrName>ppt_x</p:attrName>
                                        </p:attrNameLst>
                                      </p:cBhvr>
                                      <p:tavLst>
                                        <p:tav tm="0">
                                          <p:val>
                                            <p:strVal val="#ppt_x"/>
                                          </p:val>
                                        </p:tav>
                                        <p:tav tm="100000">
                                          <p:val>
                                            <p:strVal val="#ppt_x"/>
                                          </p:val>
                                        </p:tav>
                                      </p:tavLst>
                                    </p:anim>
                                    <p:anim calcmode="lin" valueType="num">
                                      <p:cBhvr>
                                        <p:cTn id="33"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nodeType="clickEffect">
                                  <p:stCondLst>
                                    <p:cond delay="0"/>
                                  </p:stCondLst>
                                  <p:childTnLst>
                                    <p:set>
                                      <p:cBhvr>
                                        <p:cTn id="37" dur="1" fill="hold">
                                          <p:stCondLst>
                                            <p:cond delay="0"/>
                                          </p:stCondLst>
                                        </p:cTn>
                                        <p:tgtEl>
                                          <p:spTgt spid="9"/>
                                        </p:tgtEl>
                                        <p:attrNameLst>
                                          <p:attrName>style.visibility</p:attrName>
                                        </p:attrNameLst>
                                      </p:cBhvr>
                                      <p:to>
                                        <p:strVal val="visible"/>
                                      </p:to>
                                    </p:set>
                                    <p:animEffect transition="in" filter="fade">
                                      <p:cBhvr>
                                        <p:cTn id="38" dur="1000"/>
                                        <p:tgtEl>
                                          <p:spTgt spid="9"/>
                                        </p:tgtEl>
                                      </p:cBhvr>
                                    </p:animEffect>
                                    <p:anim calcmode="lin" valueType="num">
                                      <p:cBhvr>
                                        <p:cTn id="39" dur="1000" fill="hold"/>
                                        <p:tgtEl>
                                          <p:spTgt spid="9"/>
                                        </p:tgtEl>
                                        <p:attrNameLst>
                                          <p:attrName>ppt_x</p:attrName>
                                        </p:attrNameLst>
                                      </p:cBhvr>
                                      <p:tavLst>
                                        <p:tav tm="0">
                                          <p:val>
                                            <p:strVal val="#ppt_x"/>
                                          </p:val>
                                        </p:tav>
                                        <p:tav tm="100000">
                                          <p:val>
                                            <p:strVal val="#ppt_x"/>
                                          </p:val>
                                        </p:tav>
                                      </p:tavLst>
                                    </p:anim>
                                    <p:anim calcmode="lin" valueType="num">
                                      <p:cBhvr>
                                        <p:cTn id="40" dur="1000" fill="hold"/>
                                        <p:tgtEl>
                                          <p:spTgt spid="9"/>
                                        </p:tgtEl>
                                        <p:attrNameLst>
                                          <p:attrName>ppt_y</p:attrName>
                                        </p:attrNameLst>
                                      </p:cBhvr>
                                      <p:tavLst>
                                        <p:tav tm="0">
                                          <p:val>
                                            <p:strVal val="#ppt_y+.1"/>
                                          </p:val>
                                        </p:tav>
                                        <p:tav tm="100000">
                                          <p:val>
                                            <p:strVal val="#ppt_y"/>
                                          </p:val>
                                        </p:tav>
                                      </p:tavLst>
                                    </p:anim>
                                  </p:childTnLst>
                                </p:cTn>
                              </p:par>
                              <p:par>
                                <p:cTn id="41" presetID="42" presetClass="entr" presetSubtype="0" fill="hold" nodeType="with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1000"/>
                                        <p:tgtEl>
                                          <p:spTgt spid="12"/>
                                        </p:tgtEl>
                                      </p:cBhvr>
                                    </p:animEffect>
                                    <p:anim calcmode="lin" valueType="num">
                                      <p:cBhvr>
                                        <p:cTn id="44" dur="1000" fill="hold"/>
                                        <p:tgtEl>
                                          <p:spTgt spid="12"/>
                                        </p:tgtEl>
                                        <p:attrNameLst>
                                          <p:attrName>ppt_x</p:attrName>
                                        </p:attrNameLst>
                                      </p:cBhvr>
                                      <p:tavLst>
                                        <p:tav tm="0">
                                          <p:val>
                                            <p:strVal val="#ppt_x"/>
                                          </p:val>
                                        </p:tav>
                                        <p:tav tm="100000">
                                          <p:val>
                                            <p:strVal val="#ppt_x"/>
                                          </p:val>
                                        </p:tav>
                                      </p:tavLst>
                                    </p:anim>
                                    <p:anim calcmode="lin" valueType="num">
                                      <p:cBhvr>
                                        <p:cTn id="45" dur="1000" fill="hold"/>
                                        <p:tgtEl>
                                          <p:spTgt spid="12"/>
                                        </p:tgtEl>
                                        <p:attrNameLst>
                                          <p:attrName>ppt_y</p:attrName>
                                        </p:attrNameLst>
                                      </p:cBhvr>
                                      <p:tavLst>
                                        <p:tav tm="0">
                                          <p:val>
                                            <p:strVal val="#ppt_y+.1"/>
                                          </p:val>
                                        </p:tav>
                                        <p:tav tm="100000">
                                          <p:val>
                                            <p:strVal val="#ppt_y"/>
                                          </p:val>
                                        </p:tav>
                                      </p:tavLst>
                                    </p:anim>
                                  </p:childTnLst>
                                </p:cTn>
                              </p:par>
                              <p:par>
                                <p:cTn id="46" presetID="42" presetClass="entr" presetSubtype="0" fill="hold" nodeType="withEffect">
                                  <p:stCondLst>
                                    <p:cond delay="0"/>
                                  </p:stCondLst>
                                  <p:childTnLst>
                                    <p:set>
                                      <p:cBhvr>
                                        <p:cTn id="47" dur="1" fill="hold">
                                          <p:stCondLst>
                                            <p:cond delay="0"/>
                                          </p:stCondLst>
                                        </p:cTn>
                                        <p:tgtEl>
                                          <p:spTgt spid="15"/>
                                        </p:tgtEl>
                                        <p:attrNameLst>
                                          <p:attrName>style.visibility</p:attrName>
                                        </p:attrNameLst>
                                      </p:cBhvr>
                                      <p:to>
                                        <p:strVal val="visible"/>
                                      </p:to>
                                    </p:set>
                                    <p:animEffect transition="in" filter="fade">
                                      <p:cBhvr>
                                        <p:cTn id="48" dur="1000"/>
                                        <p:tgtEl>
                                          <p:spTgt spid="15"/>
                                        </p:tgtEl>
                                      </p:cBhvr>
                                    </p:animEffect>
                                    <p:anim calcmode="lin" valueType="num">
                                      <p:cBhvr>
                                        <p:cTn id="49" dur="1000" fill="hold"/>
                                        <p:tgtEl>
                                          <p:spTgt spid="15"/>
                                        </p:tgtEl>
                                        <p:attrNameLst>
                                          <p:attrName>ppt_x</p:attrName>
                                        </p:attrNameLst>
                                      </p:cBhvr>
                                      <p:tavLst>
                                        <p:tav tm="0">
                                          <p:val>
                                            <p:strVal val="#ppt_x"/>
                                          </p:val>
                                        </p:tav>
                                        <p:tav tm="100000">
                                          <p:val>
                                            <p:strVal val="#ppt_x"/>
                                          </p:val>
                                        </p:tav>
                                      </p:tavLst>
                                    </p:anim>
                                    <p:anim calcmode="lin" valueType="num">
                                      <p:cBhvr>
                                        <p:cTn id="50"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Lst>
  </p:timing>
</p:sld>
</file>

<file path=ppt/theme/theme1.xml><?xml version="1.0" encoding="utf-8"?>
<a:theme xmlns:a="http://schemas.openxmlformats.org/drawingml/2006/main" name="Computer Science Proposal by Slidesgo">
  <a:themeElements>
    <a:clrScheme name="Simple Light">
      <a:dk1>
        <a:srgbClr val="FFFFFF"/>
      </a:dk1>
      <a:lt1>
        <a:srgbClr val="0F3570"/>
      </a:lt1>
      <a:dk2>
        <a:srgbClr val="00F4AD"/>
      </a:dk2>
      <a:lt2>
        <a:srgbClr val="0F3570"/>
      </a:lt2>
      <a:accent1>
        <a:srgbClr val="285293"/>
      </a:accent1>
      <a:accent2>
        <a:srgbClr val="9FC5E8"/>
      </a:accent2>
      <a:accent3>
        <a:srgbClr val="434343"/>
      </a:accent3>
      <a:accent4>
        <a:srgbClr val="00F4AD"/>
      </a:accent4>
      <a:accent5>
        <a:srgbClr val="285293"/>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623</TotalTime>
  <Words>873</Words>
  <Application>Microsoft Office PowerPoint</Application>
  <PresentationFormat>On-screen Show (16:9)</PresentationFormat>
  <Paragraphs>92</Paragraphs>
  <Slides>28</Slides>
  <Notes>27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28</vt:i4>
      </vt:variant>
    </vt:vector>
  </HeadingPairs>
  <TitlesOfParts>
    <vt:vector size="35" baseType="lpstr">
      <vt:lpstr>Arial</vt:lpstr>
      <vt:lpstr>Calibri</vt:lpstr>
      <vt:lpstr>Bebas Neue</vt:lpstr>
      <vt:lpstr>Wingdings</vt:lpstr>
      <vt:lpstr>Roboto</vt:lpstr>
      <vt:lpstr>-apple-system</vt:lpstr>
      <vt:lpstr>Computer Science Proposal by Slidesgo</vt:lpstr>
      <vt:lpstr>Image classification</vt:lpstr>
      <vt:lpstr>OUR TEAM</vt:lpstr>
      <vt:lpstr>TABLE OF CONTENTS</vt:lpstr>
      <vt:lpstr>What is the problem?</vt:lpstr>
      <vt:lpstr>How we deal with it?</vt:lpstr>
      <vt:lpstr>PowerPoint Presentation</vt:lpstr>
      <vt:lpstr>Image preprocessing </vt:lpstr>
      <vt:lpstr>Image preprocessing </vt:lpstr>
      <vt:lpstr>Image preprocessing </vt:lpstr>
      <vt:lpstr>Image preprocessing </vt:lpstr>
      <vt:lpstr>Model approach and evaluation</vt:lpstr>
      <vt:lpstr>The use of Cnn architecture</vt:lpstr>
      <vt:lpstr>Model Choice</vt:lpstr>
      <vt:lpstr>Model Choice</vt:lpstr>
      <vt:lpstr>model Evaluation</vt:lpstr>
      <vt:lpstr>How to improve the performance of the model?‏</vt:lpstr>
      <vt:lpstr>DEALING WITH OVERFITTING</vt:lpstr>
      <vt:lpstr>How overfitting affect the performance</vt:lpstr>
      <vt:lpstr>How we  handle overfitting</vt:lpstr>
      <vt:lpstr>TECHNIQUES OF DATA AUGMENTATION​</vt:lpstr>
      <vt:lpstr>TECHNIQUES OF DATA AUGMENTATION WE USE</vt:lpstr>
      <vt:lpstr>Future work</vt:lpstr>
      <vt:lpstr>PowerPoint Presentation</vt:lpstr>
      <vt:lpstr>Further image preprocessing</vt:lpstr>
      <vt:lpstr>Model improvement </vt:lpstr>
      <vt:lpstr>Examples of some preprocessed image</vt:lpstr>
      <vt:lpstr>PowerPoint Presentation</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Image classification</dc:title>
  <dc:creator>╭ᵐ╮.╭ᵃ╮.╭ʳ╮.╭ʷ╮.╭ᵃ╮</dc:creator>
  <cp:lastModifiedBy>marwa.alsayed_0539</cp:lastModifiedBy>
  <cp:revision>43</cp:revision>
  <dcterms:modified xsi:type="dcterms:W3CDTF">2022-12-09T12:40:38Z</dcterms:modified>
</cp:coreProperties>
</file>